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119"/>
    <a:srgbClr val="A0CD4D"/>
    <a:srgbClr val="4DADB0"/>
    <a:srgbClr val="00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51"/>
  </p:normalViewPr>
  <p:slideViewPr>
    <p:cSldViewPr snapToGrid="0" snapToObjects="1">
      <p:cViewPr varScale="1"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485B3-3531-0145-B837-7AF7C4AB3A5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BD4FA-ECBD-1449-BAF0-49B8DBF74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5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7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3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Budget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6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3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5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2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22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7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8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7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5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6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0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Financial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8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6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9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1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3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7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1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9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0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2010733"/>
            <a:ext cx="2534589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7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189037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944473"/>
            <a:ext cx="2534589" cy="23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5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207826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944473"/>
            <a:ext cx="2534589" cy="23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7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&amp; Support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4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176511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Facilities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888106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8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14084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888106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68838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5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2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3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2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9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8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7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0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8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Legislative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0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3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3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8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8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5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1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6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Human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7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4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666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</a:t>
            </a:r>
            <a:r>
              <a:rPr lang="en-US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Resource</a:t>
            </a:r>
            <a:r>
              <a:rPr lang="en-US" b="0" i="0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Management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0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8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91373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8/17/16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8/17/16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8/17/16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8/17/16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4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8/17/16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4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8/17/16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8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8/17/16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2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7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8/17/16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2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Office or Division Name goes </a:t>
            </a:r>
            <a:r>
              <a:rPr lang="en-US" sz="1300" dirty="0" err="1" smtClean="0"/>
              <a:t>herey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8/17/16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4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41D9544-6235-E644-BE85-DE65D586F0E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0B861D7-C454-6040-B128-EC713BA7A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74" r:id="rId13"/>
    <p:sldLayoutId id="2147483679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680" r:id="rId25"/>
    <p:sldLayoutId id="2147483675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663" r:id="rId37"/>
    <p:sldLayoutId id="2147483681" r:id="rId38"/>
    <p:sldLayoutId id="2147483718" r:id="rId39"/>
    <p:sldLayoutId id="2147483719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  <p:sldLayoutId id="2147483727" r:id="rId48"/>
    <p:sldLayoutId id="2147483682" r:id="rId49"/>
    <p:sldLayoutId id="2147483676" r:id="rId50"/>
    <p:sldLayoutId id="2147483728" r:id="rId51"/>
    <p:sldLayoutId id="2147483729" r:id="rId52"/>
    <p:sldLayoutId id="2147483730" r:id="rId53"/>
    <p:sldLayoutId id="2147483731" r:id="rId54"/>
    <p:sldLayoutId id="2147483732" r:id="rId55"/>
    <p:sldLayoutId id="2147483733" r:id="rId56"/>
    <p:sldLayoutId id="2147483734" r:id="rId57"/>
    <p:sldLayoutId id="2147483735" r:id="rId58"/>
    <p:sldLayoutId id="2147483736" r:id="rId59"/>
    <p:sldLayoutId id="2147483737" r:id="rId60"/>
    <p:sldLayoutId id="2147483677" r:id="rId61"/>
    <p:sldLayoutId id="2147483683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3" r:id="rId68"/>
    <p:sldLayoutId id="2147483744" r:id="rId69"/>
    <p:sldLayoutId id="2147483745" r:id="rId70"/>
    <p:sldLayoutId id="2147483746" r:id="rId71"/>
    <p:sldLayoutId id="2147483747" r:id="rId72"/>
    <p:sldLayoutId id="2147483661" r:id="rId73"/>
    <p:sldLayoutId id="2147483686" r:id="rId74"/>
    <p:sldLayoutId id="2147483687" r:id="rId75"/>
    <p:sldLayoutId id="2147483666" r:id="rId76"/>
    <p:sldLayoutId id="2147483667" r:id="rId77"/>
    <p:sldLayoutId id="2147483668" r:id="rId78"/>
    <p:sldLayoutId id="2147483670" r:id="rId79"/>
    <p:sldLayoutId id="2147483671" r:id="rId80"/>
    <p:sldLayoutId id="2147483672" r:id="rId8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Division of Child Support Services (DCSS)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Change Proposals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Stephen Harris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Associate General Counsel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August 24,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4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of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4345207" cy="3091378"/>
          </a:xfrm>
        </p:spPr>
        <p:txBody>
          <a:bodyPr/>
          <a:lstStyle/>
          <a:p>
            <a:endParaRPr lang="en-US" dirty="0" smtClean="0"/>
          </a:p>
          <a:p>
            <a:pPr marL="0" lv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Clean Up Within Rules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290-7-1-.04 – Citation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290-7-1-.13 – Typo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290-7-1-.14 – Spacing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Office of General Counsel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8/24/16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99630" y="1289553"/>
            <a:ext cx="6996752" cy="30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u="sng" dirty="0">
                <a:solidFill>
                  <a:srgbClr val="000000"/>
                </a:solidFill>
                <a:latin typeface="Arial" charset="0"/>
                <a:cs typeface="Arial" charset="0"/>
              </a:rPr>
              <a:t>Tax Refund Intercept Program</a:t>
            </a:r>
            <a:endParaRPr lang="en-US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290-7-1-.08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u="sng" dirty="0">
                <a:solidFill>
                  <a:srgbClr val="000000"/>
                </a:solidFill>
                <a:latin typeface="Arial" charset="0"/>
                <a:cs typeface="Arial" charset="0"/>
              </a:rPr>
              <a:t>Redirection of Child Support Payments</a:t>
            </a:r>
            <a:endParaRPr lang="en-US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290-7-1-.15</a:t>
            </a:r>
            <a:endParaRPr lang="en-US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256185"/>
            <a:ext cx="11497235" cy="1627206"/>
          </a:xfrm>
        </p:spPr>
        <p:txBody>
          <a:bodyPr>
            <a:normAutofit/>
          </a:bodyPr>
          <a:lstStyle/>
          <a:p>
            <a:r>
              <a:rPr lang="en-US" dirty="0" smtClean="0"/>
              <a:t>Tax Offset Procedure</a:t>
            </a:r>
            <a:br>
              <a:rPr lang="en-US" dirty="0" smtClean="0"/>
            </a:br>
            <a:r>
              <a:rPr lang="en-US" sz="3200" dirty="0" smtClean="0"/>
              <a:t>Rule 290-7-1-.08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637731"/>
            <a:ext cx="11497235" cy="4565560"/>
          </a:xfrm>
        </p:spPr>
        <p:txBody>
          <a:bodyPr/>
          <a:lstStyle/>
          <a:p>
            <a:pPr marL="0" lv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Conflict with State Law						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Rule does not recognize administrative hearings at time of intercept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O.C.G.A. 48-7-164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Change </a:t>
            </a:r>
            <a:r>
              <a:rPr lang="en-US" u="sng" dirty="0">
                <a:solidFill>
                  <a:srgbClr val="000000"/>
                </a:solidFill>
              </a:rPr>
              <a:t>to Methods of Confirming Arrears </a:t>
            </a:r>
            <a:r>
              <a:rPr lang="en-US" u="sng" dirty="0" smtClean="0">
                <a:solidFill>
                  <a:srgbClr val="000000"/>
                </a:solidFill>
              </a:rPr>
              <a:t>Amount</a:t>
            </a:r>
            <a:r>
              <a:rPr lang="en-US" u="sng" dirty="0">
                <a:solidFill>
                  <a:srgbClr val="000000"/>
                </a:solidFill>
              </a:rPr>
              <a:t>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Law and regulations provide for a payment record or verification of arrears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DCSS should not proceed on arrears affidavit only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Accurately Describe Pre-Tax Offset Notice Procedure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Notices to obligors &amp; IRS sent by Federal Office of Child Support Enforcement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Office of General Counsel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8/24/16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4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256185"/>
            <a:ext cx="11497235" cy="16135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Redirection of Child Support Payments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200" b="0" dirty="0">
                <a:solidFill>
                  <a:srgbClr val="000000"/>
                </a:solidFill>
                <a:latin typeface="Arial Black" panose="020B0A04020102020204" pitchFamily="34" charset="0"/>
              </a:rPr>
              <a:t>Rule 290-7-1-.15</a:t>
            </a:r>
            <a:endParaRPr lang="en-US" b="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596600"/>
            <a:ext cx="11497235" cy="4913738"/>
          </a:xfrm>
        </p:spPr>
        <p:txBody>
          <a:bodyPr/>
          <a:lstStyle/>
          <a:p>
            <a:pPr marL="0" lv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Current Rule – Redirect Payments to Child’s Custodian			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Grandparents and other family members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No need to receive new court order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Obligor Becomes Custodian								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DCSS cannot simply close case			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DCSS </a:t>
            </a:r>
            <a:r>
              <a:rPr lang="en-US" dirty="0">
                <a:solidFill>
                  <a:srgbClr val="000000"/>
                </a:solidFill>
              </a:rPr>
              <a:t>cannot redirect funds back to obligor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Proposed Change									  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Refrain from enforcement of monthly support		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Continue to </a:t>
            </a:r>
            <a:r>
              <a:rPr lang="en-US" dirty="0" smtClean="0">
                <a:solidFill>
                  <a:srgbClr val="000000"/>
                </a:solidFill>
              </a:rPr>
              <a:t>collect arrears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Office of General Counsel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8/24/16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67998" y="3669988"/>
            <a:ext cx="51770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Obligor may be excused from payments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needed to determine custody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9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256185"/>
            <a:ext cx="11497235" cy="16135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Rule Change Procedure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76347"/>
            <a:ext cx="11497235" cy="49137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Board Considers Motion to Publish Proposed Rule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30 Day Public Comment Period							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Rule Published September 1 through September 30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Public Hearing on Rule Change October 5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Motion for Final Adoption of Proposed Rule					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November 16 </a:t>
            </a:r>
            <a:r>
              <a:rPr lang="en-US" dirty="0" smtClean="0">
                <a:solidFill>
                  <a:srgbClr val="000000"/>
                </a:solidFill>
              </a:rPr>
              <a:t>DHS Board Meeting</a:t>
            </a:r>
            <a:r>
              <a:rPr lang="en-US" dirty="0">
                <a:solidFill>
                  <a:srgbClr val="000000"/>
                </a:solidFill>
              </a:rPr>
              <a:t>		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Send Final Rule to Secretary of State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Office of General Counsel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8/24/16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67998" y="3669988"/>
            <a:ext cx="517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1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256185"/>
            <a:ext cx="11497235" cy="16135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Request to Board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76347"/>
            <a:ext cx="11842377" cy="49137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u="sng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Motion </a:t>
            </a:r>
            <a:r>
              <a:rPr lang="en-US" u="sng" dirty="0">
                <a:solidFill>
                  <a:srgbClr val="000000"/>
                </a:solidFill>
              </a:rPr>
              <a:t>to Post Notice of Rulemaking						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290-7-1-.04 Establishment of Child Support Obligation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290-7-1-.08 Federal and State Tax Intercept Program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290-7-1-.13 Intergovernmental Child Support Proceedings (UIFSA)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290-7-1-.14 Collection and Disbursement of Child Support Payments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290-7-1-.15 Allocation and Redirection of Payments for Current Support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Office of General Counsel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8/24/16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67998" y="3669988"/>
            <a:ext cx="517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6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r>
              <a:rPr lang="en-US" sz="4400" dirty="0">
                <a:solidFill>
                  <a:srgbClr val="000000"/>
                </a:solidFill>
              </a:rPr>
              <a:t>QUESTIONS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Office of General Counsel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8/24/16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1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HS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5959"/>
      </a:accent1>
      <a:accent2>
        <a:srgbClr val="4DADB0"/>
      </a:accent2>
      <a:accent3>
        <a:srgbClr val="D68119"/>
      </a:accent3>
      <a:accent4>
        <a:srgbClr val="A0CD4D"/>
      </a:accent4>
      <a:accent5>
        <a:srgbClr val="676898"/>
      </a:accent5>
      <a:accent6>
        <a:srgbClr val="A8D9E2"/>
      </a:accent6>
      <a:hlink>
        <a:srgbClr val="D4EB8D"/>
      </a:hlink>
      <a:folHlink>
        <a:srgbClr val="F6B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139</Words>
  <Application>Microsoft Office PowerPoint</Application>
  <PresentationFormat>Custom</PresentationFormat>
  <Paragraphs>79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Rule Change Proposals</vt:lpstr>
      <vt:lpstr>Roadmap of Changes</vt:lpstr>
      <vt:lpstr>Tax Offset Procedure Rule 290-7-1-.08</vt:lpstr>
      <vt:lpstr>Redirection of Child Support Payments Rule 290-7-1-.15</vt:lpstr>
      <vt:lpstr>Rule Change Procedure </vt:lpstr>
      <vt:lpstr>Request to Board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Segars, Tahni</dc:creator>
  <cp:lastModifiedBy>Stephen Harris</cp:lastModifiedBy>
  <cp:revision>106</cp:revision>
  <dcterms:created xsi:type="dcterms:W3CDTF">2016-07-11T18:12:18Z</dcterms:created>
  <dcterms:modified xsi:type="dcterms:W3CDTF">2016-08-22T14:41:50Z</dcterms:modified>
</cp:coreProperties>
</file>