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7" r:id="rId1"/>
  </p:sldMasterIdLst>
  <p:notesMasterIdLst>
    <p:notesMasterId r:id="rId17"/>
  </p:notesMasterIdLst>
  <p:sldIdLst>
    <p:sldId id="330" r:id="rId2"/>
    <p:sldId id="331" r:id="rId3"/>
    <p:sldId id="2780" r:id="rId4"/>
    <p:sldId id="352" r:id="rId5"/>
    <p:sldId id="353" r:id="rId6"/>
    <p:sldId id="354" r:id="rId7"/>
    <p:sldId id="356" r:id="rId8"/>
    <p:sldId id="357" r:id="rId9"/>
    <p:sldId id="358" r:id="rId10"/>
    <p:sldId id="359" r:id="rId11"/>
    <p:sldId id="360" r:id="rId12"/>
    <p:sldId id="361" r:id="rId13"/>
    <p:sldId id="362" r:id="rId14"/>
    <p:sldId id="363" r:id="rId15"/>
    <p:sldId id="36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21F697E-99E6-9ABE-F3E2-3C32F948E838}" name="Hurst, Sarah" initials="HS" userId="S::Sarah.Hurst@dhs.ga.gov::96cb2f89-7b71-4fd8-b228-ace137708e8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urst, Sarah" initials="HS" lastIdx="12" clrIdx="0">
    <p:extLst>
      <p:ext uri="{19B8F6BF-5375-455C-9EA6-DF929625EA0E}">
        <p15:presenceInfo xmlns:p15="http://schemas.microsoft.com/office/powerpoint/2012/main" userId="S::Sarah.Hurst@dhs.ga.gov::96cb2f89-7b71-4fd8-b228-ace137708e80" providerId="AD"/>
      </p:ext>
    </p:extLst>
  </p:cmAuthor>
  <p:cmAuthor id="2" name="Schriber, Elizabeth" initials="SE" lastIdx="4" clrIdx="1">
    <p:extLst>
      <p:ext uri="{19B8F6BF-5375-455C-9EA6-DF929625EA0E}">
        <p15:presenceInfo xmlns:p15="http://schemas.microsoft.com/office/powerpoint/2012/main" userId="S::Elizabeth.Schriber@dhs.ga.gov::b9ba5269-9a53-49d7-bcd0-76c1495294d0" providerId="AD"/>
      </p:ext>
    </p:extLst>
  </p:cmAuthor>
  <p:cmAuthor id="3" name="Martinez, Gadorus" initials="MG" lastIdx="1" clrIdx="2">
    <p:extLst>
      <p:ext uri="{19B8F6BF-5375-455C-9EA6-DF929625EA0E}">
        <p15:presenceInfo xmlns:p15="http://schemas.microsoft.com/office/powerpoint/2012/main" userId="S::gadorus.martinez@dhs.ga.gov::ff588cd2-aaef-4599-9d69-882b133d2be4" providerId="AD"/>
      </p:ext>
    </p:extLst>
  </p:cmAuthor>
  <p:cmAuthor id="4" name="Segars, Tahni" initials="ST" lastIdx="1" clrIdx="3">
    <p:extLst>
      <p:ext uri="{19B8F6BF-5375-455C-9EA6-DF929625EA0E}">
        <p15:presenceInfo xmlns:p15="http://schemas.microsoft.com/office/powerpoint/2012/main" userId="S::tahni.segars@dhs.ga.gov::d394eefc-f75c-429b-b7d6-b779bae144a2" providerId="AD"/>
      </p:ext>
    </p:extLst>
  </p:cmAuthor>
  <p:cmAuthor id="5" name="Brown, Ellen" initials="BE" lastIdx="5" clrIdx="4">
    <p:extLst>
      <p:ext uri="{19B8F6BF-5375-455C-9EA6-DF929625EA0E}">
        <p15:presenceInfo xmlns:p15="http://schemas.microsoft.com/office/powerpoint/2012/main" userId="S::ellen.brown@dhs.ga.gov::19e9d580-b28b-434c-bc1a-b41d3df670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959"/>
    <a:srgbClr val="D68119"/>
    <a:srgbClr val="A0CD4D"/>
    <a:srgbClr val="4DAD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3" autoAdjust="0"/>
    <p:restoredTop sz="94660"/>
  </p:normalViewPr>
  <p:slideViewPr>
    <p:cSldViewPr snapToGrid="0">
      <p:cViewPr varScale="1">
        <p:scale>
          <a:sx n="79" d="100"/>
          <a:sy n="79" d="100"/>
        </p:scale>
        <p:origin x="84" y="2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te, Jackie" userId="f15a1b02-014c-441e-a1da-38a2a5089277" providerId="ADAL" clId="{F64C6AA9-D42B-4232-A476-7E52B42C5661}"/>
    <pc:docChg chg="custSel modSld">
      <pc:chgData name="Tate, Jackie" userId="f15a1b02-014c-441e-a1da-38a2a5089277" providerId="ADAL" clId="{F64C6AA9-D42B-4232-A476-7E52B42C5661}" dt="2022-05-13T20:07:43.569" v="135" actId="20577"/>
      <pc:docMkLst>
        <pc:docMk/>
      </pc:docMkLst>
      <pc:sldChg chg="modSp mod">
        <pc:chgData name="Tate, Jackie" userId="f15a1b02-014c-441e-a1da-38a2a5089277" providerId="ADAL" clId="{F64C6AA9-D42B-4232-A476-7E52B42C5661}" dt="2022-05-13T19:51:32.129" v="7" actId="20577"/>
        <pc:sldMkLst>
          <pc:docMk/>
          <pc:sldMk cId="2446527748" sldId="330"/>
        </pc:sldMkLst>
        <pc:spChg chg="mod">
          <ac:chgData name="Tate, Jackie" userId="f15a1b02-014c-441e-a1da-38a2a5089277" providerId="ADAL" clId="{F64C6AA9-D42B-4232-A476-7E52B42C5661}" dt="2022-05-13T19:51:32.129" v="7" actId="20577"/>
          <ac:spMkLst>
            <pc:docMk/>
            <pc:sldMk cId="2446527748" sldId="330"/>
            <ac:spMk id="6" creationId="{6887095D-71F1-4AF4-9918-1CC8534173F3}"/>
          </ac:spMkLst>
        </pc:spChg>
      </pc:sldChg>
      <pc:sldChg chg="modSp mod">
        <pc:chgData name="Tate, Jackie" userId="f15a1b02-014c-441e-a1da-38a2a5089277" providerId="ADAL" clId="{F64C6AA9-D42B-4232-A476-7E52B42C5661}" dt="2022-05-13T19:53:24.689" v="26" actId="20577"/>
        <pc:sldMkLst>
          <pc:docMk/>
          <pc:sldMk cId="3189807803" sldId="352"/>
        </pc:sldMkLst>
        <pc:spChg chg="mod">
          <ac:chgData name="Tate, Jackie" userId="f15a1b02-014c-441e-a1da-38a2a5089277" providerId="ADAL" clId="{F64C6AA9-D42B-4232-A476-7E52B42C5661}" dt="2022-05-13T19:53:24.689" v="26" actId="20577"/>
          <ac:spMkLst>
            <pc:docMk/>
            <pc:sldMk cId="3189807803" sldId="352"/>
            <ac:spMk id="7" creationId="{495E1EDD-8B76-4F70-A3E8-6675B29FCE5B}"/>
          </ac:spMkLst>
        </pc:spChg>
      </pc:sldChg>
      <pc:sldChg chg="modSp mod">
        <pc:chgData name="Tate, Jackie" userId="f15a1b02-014c-441e-a1da-38a2a5089277" providerId="ADAL" clId="{F64C6AA9-D42B-4232-A476-7E52B42C5661}" dt="2022-05-13T19:53:34.805" v="35" actId="20577"/>
        <pc:sldMkLst>
          <pc:docMk/>
          <pc:sldMk cId="633259238" sldId="353"/>
        </pc:sldMkLst>
        <pc:spChg chg="mod">
          <ac:chgData name="Tate, Jackie" userId="f15a1b02-014c-441e-a1da-38a2a5089277" providerId="ADAL" clId="{F64C6AA9-D42B-4232-A476-7E52B42C5661}" dt="2022-05-13T19:53:34.805" v="35" actId="20577"/>
          <ac:spMkLst>
            <pc:docMk/>
            <pc:sldMk cId="633259238" sldId="353"/>
            <ac:spMk id="7" creationId="{495E1EDD-8B76-4F70-A3E8-6675B29FCE5B}"/>
          </ac:spMkLst>
        </pc:spChg>
      </pc:sldChg>
      <pc:sldChg chg="modSp mod">
        <pc:chgData name="Tate, Jackie" userId="f15a1b02-014c-441e-a1da-38a2a5089277" providerId="ADAL" clId="{F64C6AA9-D42B-4232-A476-7E52B42C5661}" dt="2022-05-13T19:55:12.393" v="44" actId="20577"/>
        <pc:sldMkLst>
          <pc:docMk/>
          <pc:sldMk cId="1278672423" sldId="354"/>
        </pc:sldMkLst>
        <pc:spChg chg="mod">
          <ac:chgData name="Tate, Jackie" userId="f15a1b02-014c-441e-a1da-38a2a5089277" providerId="ADAL" clId="{F64C6AA9-D42B-4232-A476-7E52B42C5661}" dt="2022-05-13T19:55:12.393" v="44" actId="20577"/>
          <ac:spMkLst>
            <pc:docMk/>
            <pc:sldMk cId="1278672423" sldId="354"/>
            <ac:spMk id="7" creationId="{495E1EDD-8B76-4F70-A3E8-6675B29FCE5B}"/>
          </ac:spMkLst>
        </pc:spChg>
      </pc:sldChg>
      <pc:sldChg chg="modSp mod">
        <pc:chgData name="Tate, Jackie" userId="f15a1b02-014c-441e-a1da-38a2a5089277" providerId="ADAL" clId="{F64C6AA9-D42B-4232-A476-7E52B42C5661}" dt="2022-05-13T19:58:14.703" v="55" actId="20577"/>
        <pc:sldMkLst>
          <pc:docMk/>
          <pc:sldMk cId="1702547339" sldId="356"/>
        </pc:sldMkLst>
        <pc:spChg chg="mod">
          <ac:chgData name="Tate, Jackie" userId="f15a1b02-014c-441e-a1da-38a2a5089277" providerId="ADAL" clId="{F64C6AA9-D42B-4232-A476-7E52B42C5661}" dt="2022-05-13T19:58:14.703" v="55" actId="20577"/>
          <ac:spMkLst>
            <pc:docMk/>
            <pc:sldMk cId="1702547339" sldId="356"/>
            <ac:spMk id="7" creationId="{495E1EDD-8B76-4F70-A3E8-6675B29FCE5B}"/>
          </ac:spMkLst>
        </pc:spChg>
      </pc:sldChg>
      <pc:sldChg chg="modSp mod">
        <pc:chgData name="Tate, Jackie" userId="f15a1b02-014c-441e-a1da-38a2a5089277" providerId="ADAL" clId="{F64C6AA9-D42B-4232-A476-7E52B42C5661}" dt="2022-05-13T19:59:05.701" v="64" actId="20577"/>
        <pc:sldMkLst>
          <pc:docMk/>
          <pc:sldMk cId="3329467322" sldId="357"/>
        </pc:sldMkLst>
        <pc:spChg chg="mod">
          <ac:chgData name="Tate, Jackie" userId="f15a1b02-014c-441e-a1da-38a2a5089277" providerId="ADAL" clId="{F64C6AA9-D42B-4232-A476-7E52B42C5661}" dt="2022-05-13T19:59:05.701" v="64" actId="20577"/>
          <ac:spMkLst>
            <pc:docMk/>
            <pc:sldMk cId="3329467322" sldId="357"/>
            <ac:spMk id="7" creationId="{495E1EDD-8B76-4F70-A3E8-6675B29FCE5B}"/>
          </ac:spMkLst>
        </pc:spChg>
      </pc:sldChg>
      <pc:sldChg chg="modSp mod">
        <pc:chgData name="Tate, Jackie" userId="f15a1b02-014c-441e-a1da-38a2a5089277" providerId="ADAL" clId="{F64C6AA9-D42B-4232-A476-7E52B42C5661}" dt="2022-05-13T20:00:22.944" v="73" actId="20577"/>
        <pc:sldMkLst>
          <pc:docMk/>
          <pc:sldMk cId="1623772613" sldId="358"/>
        </pc:sldMkLst>
        <pc:spChg chg="mod">
          <ac:chgData name="Tate, Jackie" userId="f15a1b02-014c-441e-a1da-38a2a5089277" providerId="ADAL" clId="{F64C6AA9-D42B-4232-A476-7E52B42C5661}" dt="2022-05-13T20:00:22.944" v="73" actId="20577"/>
          <ac:spMkLst>
            <pc:docMk/>
            <pc:sldMk cId="1623772613" sldId="358"/>
            <ac:spMk id="7" creationId="{495E1EDD-8B76-4F70-A3E8-6675B29FCE5B}"/>
          </ac:spMkLst>
        </pc:spChg>
      </pc:sldChg>
      <pc:sldChg chg="modSp mod">
        <pc:chgData name="Tate, Jackie" userId="f15a1b02-014c-441e-a1da-38a2a5089277" providerId="ADAL" clId="{F64C6AA9-D42B-4232-A476-7E52B42C5661}" dt="2022-05-13T20:02:39.030" v="83" actId="20577"/>
        <pc:sldMkLst>
          <pc:docMk/>
          <pc:sldMk cId="3691399563" sldId="359"/>
        </pc:sldMkLst>
        <pc:spChg chg="mod">
          <ac:chgData name="Tate, Jackie" userId="f15a1b02-014c-441e-a1da-38a2a5089277" providerId="ADAL" clId="{F64C6AA9-D42B-4232-A476-7E52B42C5661}" dt="2022-05-13T20:02:39.030" v="83" actId="20577"/>
          <ac:spMkLst>
            <pc:docMk/>
            <pc:sldMk cId="3691399563" sldId="359"/>
            <ac:spMk id="7" creationId="{495E1EDD-8B76-4F70-A3E8-6675B29FCE5B}"/>
          </ac:spMkLst>
        </pc:spChg>
      </pc:sldChg>
      <pc:sldChg chg="modSp mod">
        <pc:chgData name="Tate, Jackie" userId="f15a1b02-014c-441e-a1da-38a2a5089277" providerId="ADAL" clId="{F64C6AA9-D42B-4232-A476-7E52B42C5661}" dt="2022-05-13T20:03:26.078" v="93" actId="20577"/>
        <pc:sldMkLst>
          <pc:docMk/>
          <pc:sldMk cId="3184361737" sldId="360"/>
        </pc:sldMkLst>
        <pc:spChg chg="mod">
          <ac:chgData name="Tate, Jackie" userId="f15a1b02-014c-441e-a1da-38a2a5089277" providerId="ADAL" clId="{F64C6AA9-D42B-4232-A476-7E52B42C5661}" dt="2022-05-13T20:03:26.078" v="93" actId="20577"/>
          <ac:spMkLst>
            <pc:docMk/>
            <pc:sldMk cId="3184361737" sldId="360"/>
            <ac:spMk id="7" creationId="{495E1EDD-8B76-4F70-A3E8-6675B29FCE5B}"/>
          </ac:spMkLst>
        </pc:spChg>
      </pc:sldChg>
      <pc:sldChg chg="modSp mod">
        <pc:chgData name="Tate, Jackie" userId="f15a1b02-014c-441e-a1da-38a2a5089277" providerId="ADAL" clId="{F64C6AA9-D42B-4232-A476-7E52B42C5661}" dt="2022-05-13T20:06:06.233" v="107" actId="20577"/>
        <pc:sldMkLst>
          <pc:docMk/>
          <pc:sldMk cId="3315940103" sldId="361"/>
        </pc:sldMkLst>
        <pc:spChg chg="mod">
          <ac:chgData name="Tate, Jackie" userId="f15a1b02-014c-441e-a1da-38a2a5089277" providerId="ADAL" clId="{F64C6AA9-D42B-4232-A476-7E52B42C5661}" dt="2022-05-13T20:06:06.233" v="107" actId="20577"/>
          <ac:spMkLst>
            <pc:docMk/>
            <pc:sldMk cId="3315940103" sldId="361"/>
            <ac:spMk id="7" creationId="{495E1EDD-8B76-4F70-A3E8-6675B29FCE5B}"/>
          </ac:spMkLst>
        </pc:spChg>
      </pc:sldChg>
      <pc:sldChg chg="modSp mod">
        <pc:chgData name="Tate, Jackie" userId="f15a1b02-014c-441e-a1da-38a2a5089277" providerId="ADAL" clId="{F64C6AA9-D42B-4232-A476-7E52B42C5661}" dt="2022-05-13T20:06:27.455" v="116" actId="20577"/>
        <pc:sldMkLst>
          <pc:docMk/>
          <pc:sldMk cId="845209514" sldId="362"/>
        </pc:sldMkLst>
        <pc:spChg chg="mod">
          <ac:chgData name="Tate, Jackie" userId="f15a1b02-014c-441e-a1da-38a2a5089277" providerId="ADAL" clId="{F64C6AA9-D42B-4232-A476-7E52B42C5661}" dt="2022-05-13T20:06:27.455" v="116" actId="20577"/>
          <ac:spMkLst>
            <pc:docMk/>
            <pc:sldMk cId="845209514" sldId="362"/>
            <ac:spMk id="7" creationId="{495E1EDD-8B76-4F70-A3E8-6675B29FCE5B}"/>
          </ac:spMkLst>
        </pc:spChg>
      </pc:sldChg>
      <pc:sldChg chg="modSp mod">
        <pc:chgData name="Tate, Jackie" userId="f15a1b02-014c-441e-a1da-38a2a5089277" providerId="ADAL" clId="{F64C6AA9-D42B-4232-A476-7E52B42C5661}" dt="2022-05-13T20:07:29.514" v="126" actId="20577"/>
        <pc:sldMkLst>
          <pc:docMk/>
          <pc:sldMk cId="1153210081" sldId="363"/>
        </pc:sldMkLst>
        <pc:spChg chg="mod">
          <ac:chgData name="Tate, Jackie" userId="f15a1b02-014c-441e-a1da-38a2a5089277" providerId="ADAL" clId="{F64C6AA9-D42B-4232-A476-7E52B42C5661}" dt="2022-05-13T20:07:29.514" v="126" actId="20577"/>
          <ac:spMkLst>
            <pc:docMk/>
            <pc:sldMk cId="1153210081" sldId="363"/>
            <ac:spMk id="7" creationId="{495E1EDD-8B76-4F70-A3E8-6675B29FCE5B}"/>
          </ac:spMkLst>
        </pc:spChg>
      </pc:sldChg>
      <pc:sldChg chg="modSp mod">
        <pc:chgData name="Tate, Jackie" userId="f15a1b02-014c-441e-a1da-38a2a5089277" providerId="ADAL" clId="{F64C6AA9-D42B-4232-A476-7E52B42C5661}" dt="2022-05-13T20:07:43.569" v="135" actId="20577"/>
        <pc:sldMkLst>
          <pc:docMk/>
          <pc:sldMk cId="2227883876" sldId="364"/>
        </pc:sldMkLst>
        <pc:spChg chg="mod">
          <ac:chgData name="Tate, Jackie" userId="f15a1b02-014c-441e-a1da-38a2a5089277" providerId="ADAL" clId="{F64C6AA9-D42B-4232-A476-7E52B42C5661}" dt="2022-05-13T20:07:43.569" v="135" actId="20577"/>
          <ac:spMkLst>
            <pc:docMk/>
            <pc:sldMk cId="2227883876" sldId="364"/>
            <ac:spMk id="7" creationId="{495E1EDD-8B76-4F70-A3E8-6675B29FCE5B}"/>
          </ac:spMkLst>
        </pc:spChg>
      </pc:sldChg>
      <pc:sldChg chg="modSp mod">
        <pc:chgData name="Tate, Jackie" userId="f15a1b02-014c-441e-a1da-38a2a5089277" providerId="ADAL" clId="{F64C6AA9-D42B-4232-A476-7E52B42C5661}" dt="2022-05-13T19:52:58.884" v="16" actId="20577"/>
        <pc:sldMkLst>
          <pc:docMk/>
          <pc:sldMk cId="783259560" sldId="2780"/>
        </pc:sldMkLst>
        <pc:spChg chg="mod">
          <ac:chgData name="Tate, Jackie" userId="f15a1b02-014c-441e-a1da-38a2a5089277" providerId="ADAL" clId="{F64C6AA9-D42B-4232-A476-7E52B42C5661}" dt="2022-05-13T19:52:58.884" v="16" actId="20577"/>
          <ac:spMkLst>
            <pc:docMk/>
            <pc:sldMk cId="783259560" sldId="2780"/>
            <ac:spMk id="7" creationId="{495E1EDD-8B76-4F70-A3E8-6675B29FCE5B}"/>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5" dt="2022-02-15T13:53:37.577" idx="5">
    <p:pos x="10" y="10"/>
    <p:text>these slides are lengthy - try to condense remarks for allotted time
</p:text>
    <p:extLst>
      <p:ext uri="{C676402C-5697-4E1C-873F-D02D1690AC5C}">
        <p15:threadingInfo xmlns:p15="http://schemas.microsoft.com/office/powerpoint/2012/main" timeZoneBias="4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2485B3-3531-0145-B837-7AF7C4AB3A53}" type="datetimeFigureOut">
              <a:rPr lang="en-US" smtClean="0"/>
              <a:t>5/13/2022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5BD4FA-ECBD-1449-BAF0-49B8DBF74376}" type="slidenum">
              <a:rPr lang="en-US" smtClean="0"/>
              <a:t>‹#›</a:t>
            </a:fld>
            <a:endParaRPr lang="en-US"/>
          </a:p>
        </p:txBody>
      </p:sp>
    </p:spTree>
    <p:extLst>
      <p:ext uri="{BB962C8B-B14F-4D97-AF65-F5344CB8AC3E}">
        <p14:creationId xmlns:p14="http://schemas.microsoft.com/office/powerpoint/2010/main" val="1582359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5BD4FA-ECBD-1449-BAF0-49B8DBF743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229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INVESTIGATORS NEED MORE TOOLS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5BD4FA-ECBD-1449-BAF0-49B8DBF743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1373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5BD4FA-ECBD-1449-BAF0-49B8DBF743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1770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took action</a:t>
            </a:r>
          </a:p>
          <a:p>
            <a:r>
              <a:rPr lang="en-US"/>
              <a:t>We have strengthened </a:t>
            </a:r>
          </a:p>
          <a:p>
            <a:r>
              <a:rPr lang="en-US"/>
              <a:t>Moving forward (CQI)</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5BD4FA-ECBD-1449-BAF0-49B8DBF743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8846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5BD4FA-ECBD-1449-BAF0-49B8DBF743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1496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5BD4FA-ECBD-1449-BAF0-49B8DBF743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3174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received napsa’s findings in early 2018 and just began to take actions on those finding around the end of SFY 2018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5BD4FA-ECBD-1449-BAF0-49B8DBF743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7812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MHFA</a:t>
            </a:r>
          </a:p>
          <a:p>
            <a:r>
              <a:rPr lang="en-US"/>
              <a:t>Eden Alternative </a:t>
            </a:r>
          </a:p>
          <a:p>
            <a:r>
              <a:rPr lang="en-US"/>
              <a:t>Commitment to have all staff complete the NAPSA certificate program by completing all 23 Core Competency courses, successfully passing end of course quizzes and two your FTE on the job</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5BD4FA-ECBD-1449-BAF0-49B8DBF743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4387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UNDERREPORTING</a:t>
            </a:r>
          </a:p>
          <a:p>
            <a:r>
              <a:rPr lang="en-US"/>
              <a:t>ACT &gt; 3700 AND LE  ALMOST 1400</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5BD4FA-ECBD-1449-BAF0-49B8DBF743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1477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DELAYS IN REPORTS MOVING FROM INTAKE TO THE FIELD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5BD4FA-ECBD-1449-BAF0-49B8DBF743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667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REVIEW APPROPRIATENESS OF INTAKE DECISIONS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5BD4FA-ECBD-1449-BAF0-49B8DBF743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7798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IMPROVE APS / LE COORDINATION</a:t>
            </a:r>
          </a:p>
          <a:p>
            <a:r>
              <a:rPr lang="en-US"/>
              <a:t>Aps as a resource to le </a:t>
            </a:r>
          </a:p>
          <a:p>
            <a:r>
              <a:rPr lang="en-US"/>
              <a:t>Capturing outreach on DDS</a:t>
            </a:r>
          </a:p>
          <a:p>
            <a:r>
              <a:rPr lang="en-US"/>
              <a:t>There are now 6 MDT and ? To come (list counties)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5BD4FA-ECBD-1449-BAF0-49B8DBF743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0328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CASE CLOSURE NOT EMPHASIZING THE PROVISION OF SERVICES AND MITEGATION OF RISK / RATHER THE END OF THE INVESTIGATION AND REFERRAL TO SERVICES</a:t>
            </a:r>
          </a:p>
          <a:p>
            <a:r>
              <a:rPr lang="en-US"/>
              <a:t>ONGOING ALREADY IN PLACE BUT A REFRESHER WAS IN ORDER / NOW DONE ANNUALLY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5BD4FA-ECBD-1449-BAF0-49B8DBF743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8183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3.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DHS Option 1.1">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24089" y="4053543"/>
            <a:ext cx="6832122" cy="528098"/>
          </a:xfrm>
        </p:spPr>
        <p:txBody>
          <a:bodyPr/>
          <a:lstStyle>
            <a:lvl1pPr marL="0" indent="0" algn="l">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12"/>
          <p:cNvSpPr>
            <a:spLocks noGrp="1"/>
          </p:cNvSpPr>
          <p:nvPr>
            <p:ph type="title" hasCustomPrompt="1"/>
          </p:nvPr>
        </p:nvSpPr>
        <p:spPr>
          <a:xfrm>
            <a:off x="5124089" y="3345526"/>
            <a:ext cx="6832122" cy="869381"/>
          </a:xfrm>
        </p:spPr>
        <p:txBody>
          <a:bodyPr>
            <a:normAutofit/>
          </a:bodyPr>
          <a:lstStyle>
            <a:lvl1pPr>
              <a:defRPr sz="4000" b="1" i="0" baseline="0">
                <a:solidFill>
                  <a:schemeClr val="bg1"/>
                </a:solidFill>
                <a:latin typeface="Arial Black" charset="0"/>
                <a:ea typeface="Arial Black" charset="0"/>
                <a:cs typeface="Arial Black" charset="0"/>
              </a:defRPr>
            </a:lvl1pPr>
          </a:lstStyle>
          <a:p>
            <a:r>
              <a:rPr lang="en-US"/>
              <a:t>Presentation Title Here</a:t>
            </a:r>
          </a:p>
        </p:txBody>
      </p:sp>
      <p:sp>
        <p:nvSpPr>
          <p:cNvPr id="15" name="Text Placeholder 14"/>
          <p:cNvSpPr>
            <a:spLocks noGrp="1"/>
          </p:cNvSpPr>
          <p:nvPr>
            <p:ph type="body" sz="quarter" idx="11" hasCustomPrompt="1"/>
          </p:nvPr>
        </p:nvSpPr>
        <p:spPr>
          <a:xfrm>
            <a:off x="5124450" y="4745038"/>
            <a:ext cx="6831013" cy="414337"/>
          </a:xfrm>
        </p:spPr>
        <p:txBody>
          <a:bodyPr/>
          <a:lstStyle>
            <a:lvl1pPr marL="0" indent="0">
              <a:buFontTx/>
              <a:buNone/>
              <a:defRPr b="1" i="0" baseline="0">
                <a:solidFill>
                  <a:schemeClr val="bg1"/>
                </a:solidFill>
                <a:latin typeface="Arial Black" charset="0"/>
                <a:ea typeface="Arial Black" charset="0"/>
                <a:cs typeface="Arial Black"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Name</a:t>
            </a:r>
          </a:p>
        </p:txBody>
      </p:sp>
      <p:sp>
        <p:nvSpPr>
          <p:cNvPr id="17" name="Text Placeholder 16"/>
          <p:cNvSpPr>
            <a:spLocks noGrp="1"/>
          </p:cNvSpPr>
          <p:nvPr>
            <p:ph type="body" sz="quarter" idx="12" hasCustomPrompt="1"/>
          </p:nvPr>
        </p:nvSpPr>
        <p:spPr>
          <a:xfrm>
            <a:off x="5124450" y="5159375"/>
            <a:ext cx="6831013" cy="309563"/>
          </a:xfrm>
        </p:spPr>
        <p:txBody>
          <a:bodyPr/>
          <a:lstStyle>
            <a:lvl1pPr marL="0" indent="0">
              <a:buFontTx/>
              <a:buNone/>
              <a:defRPr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Title</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6078" y="1049542"/>
            <a:ext cx="924767" cy="924767"/>
          </a:xfrm>
          <a:prstGeom prst="rect">
            <a:avLst/>
          </a:prstGeom>
        </p:spPr>
      </p:pic>
      <p:sp>
        <p:nvSpPr>
          <p:cNvPr id="28" name="TextBox 27"/>
          <p:cNvSpPr txBox="1"/>
          <p:nvPr userDrawn="1"/>
        </p:nvSpPr>
        <p:spPr>
          <a:xfrm>
            <a:off x="5010845" y="1311870"/>
            <a:ext cx="5777026" cy="400110"/>
          </a:xfrm>
          <a:prstGeom prst="rect">
            <a:avLst/>
          </a:prstGeom>
          <a:noFill/>
        </p:spPr>
        <p:txBody>
          <a:bodyPr wrap="square" rtlCol="0">
            <a:spAutoFit/>
          </a:bodyPr>
          <a:lstStyle/>
          <a:p>
            <a:r>
              <a:rPr lang="en-US" sz="2000" b="1" i="0">
                <a:solidFill>
                  <a:schemeClr val="bg1"/>
                </a:solidFill>
                <a:latin typeface="Arial Black" charset="0"/>
                <a:ea typeface="Arial Black" charset="0"/>
                <a:cs typeface="Arial Black" charset="0"/>
              </a:rPr>
              <a:t>Georgia Department of Human Services</a:t>
            </a:r>
          </a:p>
        </p:txBody>
      </p:sp>
      <p:sp>
        <p:nvSpPr>
          <p:cNvPr id="4" name="Date Placeholder 3"/>
          <p:cNvSpPr>
            <a:spLocks noGrp="1"/>
          </p:cNvSpPr>
          <p:nvPr>
            <p:ph type="dt" sz="half" idx="13"/>
          </p:nvPr>
        </p:nvSpPr>
        <p:spPr>
          <a:xfrm>
            <a:off x="9428971" y="6540500"/>
            <a:ext cx="2743200" cy="317500"/>
          </a:xfrm>
        </p:spPr>
        <p:txBody>
          <a:bodyPr/>
          <a:lstStyle>
            <a:lvl1pPr algn="r">
              <a:defRPr>
                <a:solidFill>
                  <a:schemeClr val="tx1"/>
                </a:solidFill>
              </a:defRPr>
            </a:lvl1pPr>
          </a:lstStyle>
          <a:p>
            <a:r>
              <a:rPr lang="en-US"/>
              <a:t>2/16/2022</a:t>
            </a:r>
          </a:p>
        </p:txBody>
      </p:sp>
    </p:spTree>
    <p:extLst>
      <p:ext uri="{BB962C8B-B14F-4D97-AF65-F5344CB8AC3E}">
        <p14:creationId xmlns:p14="http://schemas.microsoft.com/office/powerpoint/2010/main" val="1501769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Slide_OLAC Option 1">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24089" y="4053543"/>
            <a:ext cx="6832122" cy="528098"/>
          </a:xfrm>
        </p:spPr>
        <p:txBody>
          <a:bodyPr/>
          <a:lstStyle>
            <a:lvl1pPr marL="0" indent="0" algn="l">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12"/>
          <p:cNvSpPr>
            <a:spLocks noGrp="1"/>
          </p:cNvSpPr>
          <p:nvPr>
            <p:ph type="title" hasCustomPrompt="1"/>
          </p:nvPr>
        </p:nvSpPr>
        <p:spPr>
          <a:xfrm>
            <a:off x="5124089" y="3345526"/>
            <a:ext cx="6832122" cy="869381"/>
          </a:xfrm>
        </p:spPr>
        <p:txBody>
          <a:bodyPr>
            <a:normAutofit/>
          </a:bodyPr>
          <a:lstStyle>
            <a:lvl1pPr>
              <a:defRPr sz="4000" b="1" i="0" baseline="0">
                <a:solidFill>
                  <a:schemeClr val="bg1"/>
                </a:solidFill>
                <a:latin typeface="Arial Black" charset="0"/>
                <a:ea typeface="Arial Black" charset="0"/>
                <a:cs typeface="Arial Black" charset="0"/>
              </a:defRPr>
            </a:lvl1pPr>
          </a:lstStyle>
          <a:p>
            <a:r>
              <a:rPr lang="en-US"/>
              <a:t>Presentation Title Here</a:t>
            </a:r>
          </a:p>
        </p:txBody>
      </p:sp>
      <p:sp>
        <p:nvSpPr>
          <p:cNvPr id="15" name="Text Placeholder 14"/>
          <p:cNvSpPr>
            <a:spLocks noGrp="1"/>
          </p:cNvSpPr>
          <p:nvPr>
            <p:ph type="body" sz="quarter" idx="11" hasCustomPrompt="1"/>
          </p:nvPr>
        </p:nvSpPr>
        <p:spPr>
          <a:xfrm>
            <a:off x="5124450" y="4745038"/>
            <a:ext cx="6831013" cy="414337"/>
          </a:xfrm>
        </p:spPr>
        <p:txBody>
          <a:bodyPr/>
          <a:lstStyle>
            <a:lvl1pPr marL="0" indent="0">
              <a:buFontTx/>
              <a:buNone/>
              <a:defRPr b="1" i="0" baseline="0">
                <a:solidFill>
                  <a:schemeClr val="bg1"/>
                </a:solidFill>
                <a:latin typeface="Arial Black" charset="0"/>
                <a:ea typeface="Arial Black" charset="0"/>
                <a:cs typeface="Arial Black"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Name</a:t>
            </a:r>
          </a:p>
        </p:txBody>
      </p:sp>
      <p:sp>
        <p:nvSpPr>
          <p:cNvPr id="17" name="Text Placeholder 16"/>
          <p:cNvSpPr>
            <a:spLocks noGrp="1"/>
          </p:cNvSpPr>
          <p:nvPr>
            <p:ph type="body" sz="quarter" idx="12" hasCustomPrompt="1"/>
          </p:nvPr>
        </p:nvSpPr>
        <p:spPr>
          <a:xfrm>
            <a:off x="5124450" y="5159375"/>
            <a:ext cx="6831013" cy="309563"/>
          </a:xfrm>
        </p:spPr>
        <p:txBody>
          <a:bodyPr/>
          <a:lstStyle>
            <a:lvl1pPr marL="0" indent="0">
              <a:buFontTx/>
              <a:buNone/>
              <a:defRPr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Title</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6078" y="1049542"/>
            <a:ext cx="924767" cy="924767"/>
          </a:xfrm>
          <a:prstGeom prst="rect">
            <a:avLst/>
          </a:prstGeom>
        </p:spPr>
      </p:pic>
      <p:sp>
        <p:nvSpPr>
          <p:cNvPr id="28" name="TextBox 27"/>
          <p:cNvSpPr txBox="1"/>
          <p:nvPr userDrawn="1"/>
        </p:nvSpPr>
        <p:spPr>
          <a:xfrm>
            <a:off x="5010845" y="1311870"/>
            <a:ext cx="5777026" cy="400110"/>
          </a:xfrm>
          <a:prstGeom prst="rect">
            <a:avLst/>
          </a:prstGeom>
          <a:noFill/>
        </p:spPr>
        <p:txBody>
          <a:bodyPr wrap="square" rtlCol="0">
            <a:spAutoFit/>
          </a:bodyPr>
          <a:lstStyle/>
          <a:p>
            <a:r>
              <a:rPr lang="en-US" sz="2000" b="1" i="0">
                <a:solidFill>
                  <a:schemeClr val="bg1"/>
                </a:solidFill>
                <a:latin typeface="Arial Black" charset="0"/>
                <a:ea typeface="Arial Black" charset="0"/>
                <a:cs typeface="Arial Black" charset="0"/>
              </a:rPr>
              <a:t>Georgia Department of Human Services</a:t>
            </a:r>
          </a:p>
        </p:txBody>
      </p:sp>
      <p:sp>
        <p:nvSpPr>
          <p:cNvPr id="2" name="TextBox 1"/>
          <p:cNvSpPr txBox="1"/>
          <p:nvPr userDrawn="1"/>
        </p:nvSpPr>
        <p:spPr>
          <a:xfrm>
            <a:off x="5010845" y="1622265"/>
            <a:ext cx="5530659" cy="369332"/>
          </a:xfrm>
          <a:prstGeom prst="rect">
            <a:avLst/>
          </a:prstGeom>
          <a:noFill/>
        </p:spPr>
        <p:txBody>
          <a:bodyPr wrap="square" rtlCol="0">
            <a:spAutoFit/>
          </a:bodyPr>
          <a:lstStyle/>
          <a:p>
            <a:r>
              <a:rPr lang="en-US" b="0" i="0">
                <a:solidFill>
                  <a:schemeClr val="bg1"/>
                </a:solidFill>
                <a:latin typeface="Arial" charset="0"/>
                <a:ea typeface="Arial" charset="0"/>
                <a:cs typeface="Arial" charset="0"/>
              </a:rPr>
              <a:t>Office of Legislative Affairs</a:t>
            </a:r>
            <a:r>
              <a:rPr lang="en-US" b="0" i="0" baseline="0">
                <a:solidFill>
                  <a:schemeClr val="bg1"/>
                </a:solidFill>
                <a:latin typeface="Arial" charset="0"/>
                <a:ea typeface="Arial" charset="0"/>
                <a:cs typeface="Arial" charset="0"/>
              </a:rPr>
              <a:t> and Communications</a:t>
            </a:r>
            <a:endParaRPr lang="en-US" b="0" i="0">
              <a:solidFill>
                <a:schemeClr val="bg1"/>
              </a:solidFill>
              <a:latin typeface="Arial" charset="0"/>
              <a:ea typeface="Arial" charset="0"/>
              <a:cs typeface="Arial" charset="0"/>
            </a:endParaRPr>
          </a:p>
        </p:txBody>
      </p:sp>
      <p:sp>
        <p:nvSpPr>
          <p:cNvPr id="10" name="Date Placeholder 3"/>
          <p:cNvSpPr>
            <a:spLocks noGrp="1"/>
          </p:cNvSpPr>
          <p:nvPr>
            <p:ph type="dt" sz="half" idx="13"/>
          </p:nvPr>
        </p:nvSpPr>
        <p:spPr>
          <a:xfrm>
            <a:off x="9428971" y="6540500"/>
            <a:ext cx="2743200" cy="317500"/>
          </a:xfrm>
        </p:spPr>
        <p:txBody>
          <a:bodyPr/>
          <a:lstStyle>
            <a:lvl1pPr algn="r">
              <a:defRPr>
                <a:solidFill>
                  <a:schemeClr val="tx1"/>
                </a:solidFill>
              </a:defRPr>
            </a:lvl1pPr>
          </a:lstStyle>
          <a:p>
            <a:r>
              <a:rPr lang="en-US"/>
              <a:t>2/16/2022</a:t>
            </a:r>
          </a:p>
        </p:txBody>
      </p:sp>
    </p:spTree>
    <p:extLst>
      <p:ext uri="{BB962C8B-B14F-4D97-AF65-F5344CB8AC3E}">
        <p14:creationId xmlns:p14="http://schemas.microsoft.com/office/powerpoint/2010/main" val="2004423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Slide_OPC Option 1">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24089" y="4053543"/>
            <a:ext cx="6832122" cy="528098"/>
          </a:xfrm>
        </p:spPr>
        <p:txBody>
          <a:bodyPr/>
          <a:lstStyle>
            <a:lvl1pPr marL="0" indent="0" algn="l">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12"/>
          <p:cNvSpPr>
            <a:spLocks noGrp="1"/>
          </p:cNvSpPr>
          <p:nvPr>
            <p:ph type="title" hasCustomPrompt="1"/>
          </p:nvPr>
        </p:nvSpPr>
        <p:spPr>
          <a:xfrm>
            <a:off x="5124089" y="3345526"/>
            <a:ext cx="6832122" cy="869381"/>
          </a:xfrm>
        </p:spPr>
        <p:txBody>
          <a:bodyPr>
            <a:normAutofit/>
          </a:bodyPr>
          <a:lstStyle>
            <a:lvl1pPr>
              <a:defRPr sz="4000" b="1" i="0" baseline="0">
                <a:solidFill>
                  <a:schemeClr val="bg1"/>
                </a:solidFill>
                <a:latin typeface="Arial Black" charset="0"/>
                <a:ea typeface="Arial Black" charset="0"/>
                <a:cs typeface="Arial Black" charset="0"/>
              </a:defRPr>
            </a:lvl1pPr>
          </a:lstStyle>
          <a:p>
            <a:r>
              <a:rPr lang="en-US"/>
              <a:t>Presentation Title Here</a:t>
            </a:r>
          </a:p>
        </p:txBody>
      </p:sp>
      <p:sp>
        <p:nvSpPr>
          <p:cNvPr id="15" name="Text Placeholder 14"/>
          <p:cNvSpPr>
            <a:spLocks noGrp="1"/>
          </p:cNvSpPr>
          <p:nvPr>
            <p:ph type="body" sz="quarter" idx="11" hasCustomPrompt="1"/>
          </p:nvPr>
        </p:nvSpPr>
        <p:spPr>
          <a:xfrm>
            <a:off x="5124450" y="4745038"/>
            <a:ext cx="6831013" cy="414337"/>
          </a:xfrm>
        </p:spPr>
        <p:txBody>
          <a:bodyPr/>
          <a:lstStyle>
            <a:lvl1pPr marL="0" indent="0">
              <a:buFontTx/>
              <a:buNone/>
              <a:defRPr b="1" i="0" baseline="0">
                <a:solidFill>
                  <a:schemeClr val="bg1"/>
                </a:solidFill>
                <a:latin typeface="Arial Black" charset="0"/>
                <a:ea typeface="Arial Black" charset="0"/>
                <a:cs typeface="Arial Black"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Name</a:t>
            </a:r>
          </a:p>
        </p:txBody>
      </p:sp>
      <p:sp>
        <p:nvSpPr>
          <p:cNvPr id="17" name="Text Placeholder 16"/>
          <p:cNvSpPr>
            <a:spLocks noGrp="1"/>
          </p:cNvSpPr>
          <p:nvPr>
            <p:ph type="body" sz="quarter" idx="12" hasCustomPrompt="1"/>
          </p:nvPr>
        </p:nvSpPr>
        <p:spPr>
          <a:xfrm>
            <a:off x="5124450" y="5159375"/>
            <a:ext cx="6831013" cy="309563"/>
          </a:xfrm>
        </p:spPr>
        <p:txBody>
          <a:bodyPr/>
          <a:lstStyle>
            <a:lvl1pPr marL="0" indent="0">
              <a:buFontTx/>
              <a:buNone/>
              <a:defRPr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Title</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6078" y="1049542"/>
            <a:ext cx="924767" cy="924767"/>
          </a:xfrm>
          <a:prstGeom prst="rect">
            <a:avLst/>
          </a:prstGeom>
        </p:spPr>
      </p:pic>
      <p:sp>
        <p:nvSpPr>
          <p:cNvPr id="28" name="TextBox 27"/>
          <p:cNvSpPr txBox="1"/>
          <p:nvPr userDrawn="1"/>
        </p:nvSpPr>
        <p:spPr>
          <a:xfrm>
            <a:off x="5010845" y="1311870"/>
            <a:ext cx="5777026" cy="400110"/>
          </a:xfrm>
          <a:prstGeom prst="rect">
            <a:avLst/>
          </a:prstGeom>
          <a:noFill/>
        </p:spPr>
        <p:txBody>
          <a:bodyPr wrap="square" rtlCol="0">
            <a:spAutoFit/>
          </a:bodyPr>
          <a:lstStyle/>
          <a:p>
            <a:r>
              <a:rPr lang="en-US" sz="2000" b="1" i="0">
                <a:solidFill>
                  <a:schemeClr val="bg1"/>
                </a:solidFill>
                <a:latin typeface="Arial Black" charset="0"/>
                <a:ea typeface="Arial Black" charset="0"/>
                <a:cs typeface="Arial Black" charset="0"/>
              </a:rPr>
              <a:t>Georgia Department of Human Services</a:t>
            </a:r>
          </a:p>
        </p:txBody>
      </p:sp>
      <p:sp>
        <p:nvSpPr>
          <p:cNvPr id="2" name="TextBox 1"/>
          <p:cNvSpPr txBox="1"/>
          <p:nvPr userDrawn="1"/>
        </p:nvSpPr>
        <p:spPr>
          <a:xfrm>
            <a:off x="5010845" y="1622265"/>
            <a:ext cx="5530659" cy="369332"/>
          </a:xfrm>
          <a:prstGeom prst="rect">
            <a:avLst/>
          </a:prstGeom>
          <a:noFill/>
        </p:spPr>
        <p:txBody>
          <a:bodyPr wrap="square" rtlCol="0">
            <a:spAutoFit/>
          </a:bodyPr>
          <a:lstStyle/>
          <a:p>
            <a:r>
              <a:rPr lang="en-US" b="0" i="0">
                <a:solidFill>
                  <a:schemeClr val="bg1"/>
                </a:solidFill>
                <a:latin typeface="Arial" charset="0"/>
                <a:ea typeface="Arial" charset="0"/>
                <a:cs typeface="Arial" charset="0"/>
              </a:rPr>
              <a:t>Office of Procurement and Contracts</a:t>
            </a:r>
          </a:p>
        </p:txBody>
      </p:sp>
      <p:sp>
        <p:nvSpPr>
          <p:cNvPr id="10" name="Date Placeholder 3"/>
          <p:cNvSpPr>
            <a:spLocks noGrp="1"/>
          </p:cNvSpPr>
          <p:nvPr>
            <p:ph type="dt" sz="half" idx="13"/>
          </p:nvPr>
        </p:nvSpPr>
        <p:spPr>
          <a:xfrm>
            <a:off x="9428971" y="6540500"/>
            <a:ext cx="2743200" cy="317500"/>
          </a:xfrm>
        </p:spPr>
        <p:txBody>
          <a:bodyPr/>
          <a:lstStyle>
            <a:lvl1pPr algn="r">
              <a:defRPr>
                <a:solidFill>
                  <a:schemeClr val="tx1"/>
                </a:solidFill>
              </a:defRPr>
            </a:lvl1pPr>
          </a:lstStyle>
          <a:p>
            <a:r>
              <a:rPr lang="en-US"/>
              <a:t>2/16/2022</a:t>
            </a:r>
          </a:p>
        </p:txBody>
      </p:sp>
    </p:spTree>
    <p:extLst>
      <p:ext uri="{BB962C8B-B14F-4D97-AF65-F5344CB8AC3E}">
        <p14:creationId xmlns:p14="http://schemas.microsoft.com/office/powerpoint/2010/main" val="3618340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Title Slide_OSPI Option 1">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24089" y="4053543"/>
            <a:ext cx="6832122" cy="528098"/>
          </a:xfrm>
        </p:spPr>
        <p:txBody>
          <a:bodyPr/>
          <a:lstStyle>
            <a:lvl1pPr marL="0" indent="0" algn="l">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12"/>
          <p:cNvSpPr>
            <a:spLocks noGrp="1"/>
          </p:cNvSpPr>
          <p:nvPr>
            <p:ph type="title" hasCustomPrompt="1"/>
          </p:nvPr>
        </p:nvSpPr>
        <p:spPr>
          <a:xfrm>
            <a:off x="5124089" y="3345526"/>
            <a:ext cx="6832122" cy="869381"/>
          </a:xfrm>
        </p:spPr>
        <p:txBody>
          <a:bodyPr>
            <a:normAutofit/>
          </a:bodyPr>
          <a:lstStyle>
            <a:lvl1pPr>
              <a:defRPr sz="4000" b="1" i="0" baseline="0">
                <a:solidFill>
                  <a:schemeClr val="bg1"/>
                </a:solidFill>
                <a:latin typeface="Arial Black" charset="0"/>
                <a:ea typeface="Arial Black" charset="0"/>
                <a:cs typeface="Arial Black" charset="0"/>
              </a:defRPr>
            </a:lvl1pPr>
          </a:lstStyle>
          <a:p>
            <a:r>
              <a:rPr lang="en-US"/>
              <a:t>Presentation Title Here</a:t>
            </a:r>
          </a:p>
        </p:txBody>
      </p:sp>
      <p:sp>
        <p:nvSpPr>
          <p:cNvPr id="15" name="Text Placeholder 14"/>
          <p:cNvSpPr>
            <a:spLocks noGrp="1"/>
          </p:cNvSpPr>
          <p:nvPr>
            <p:ph type="body" sz="quarter" idx="11" hasCustomPrompt="1"/>
          </p:nvPr>
        </p:nvSpPr>
        <p:spPr>
          <a:xfrm>
            <a:off x="5124450" y="4745038"/>
            <a:ext cx="6831013" cy="414337"/>
          </a:xfrm>
        </p:spPr>
        <p:txBody>
          <a:bodyPr/>
          <a:lstStyle>
            <a:lvl1pPr marL="0" indent="0">
              <a:buFontTx/>
              <a:buNone/>
              <a:defRPr b="1" i="0" baseline="0">
                <a:solidFill>
                  <a:schemeClr val="bg1"/>
                </a:solidFill>
                <a:latin typeface="Arial Black" charset="0"/>
                <a:ea typeface="Arial Black" charset="0"/>
                <a:cs typeface="Arial Black"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Name</a:t>
            </a:r>
          </a:p>
        </p:txBody>
      </p:sp>
      <p:sp>
        <p:nvSpPr>
          <p:cNvPr id="17" name="Text Placeholder 16"/>
          <p:cNvSpPr>
            <a:spLocks noGrp="1"/>
          </p:cNvSpPr>
          <p:nvPr>
            <p:ph type="body" sz="quarter" idx="12" hasCustomPrompt="1"/>
          </p:nvPr>
        </p:nvSpPr>
        <p:spPr>
          <a:xfrm>
            <a:off x="5124450" y="5159375"/>
            <a:ext cx="6831013" cy="309563"/>
          </a:xfrm>
        </p:spPr>
        <p:txBody>
          <a:bodyPr/>
          <a:lstStyle>
            <a:lvl1pPr marL="0" indent="0">
              <a:buFontTx/>
              <a:buNone/>
              <a:defRPr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Title</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6078" y="1049542"/>
            <a:ext cx="924767" cy="924767"/>
          </a:xfrm>
          <a:prstGeom prst="rect">
            <a:avLst/>
          </a:prstGeom>
        </p:spPr>
      </p:pic>
      <p:sp>
        <p:nvSpPr>
          <p:cNvPr id="28" name="TextBox 27"/>
          <p:cNvSpPr txBox="1"/>
          <p:nvPr userDrawn="1"/>
        </p:nvSpPr>
        <p:spPr>
          <a:xfrm>
            <a:off x="5010845" y="1311870"/>
            <a:ext cx="5777026" cy="400110"/>
          </a:xfrm>
          <a:prstGeom prst="rect">
            <a:avLst/>
          </a:prstGeom>
          <a:noFill/>
        </p:spPr>
        <p:txBody>
          <a:bodyPr wrap="square" rtlCol="0">
            <a:spAutoFit/>
          </a:bodyPr>
          <a:lstStyle/>
          <a:p>
            <a:r>
              <a:rPr lang="en-US" sz="2000" b="1" i="0">
                <a:solidFill>
                  <a:schemeClr val="bg1"/>
                </a:solidFill>
                <a:latin typeface="Arial Black" charset="0"/>
                <a:ea typeface="Arial Black" charset="0"/>
                <a:cs typeface="Arial Black" charset="0"/>
              </a:rPr>
              <a:t>Georgia Department of Human Services</a:t>
            </a:r>
          </a:p>
        </p:txBody>
      </p:sp>
      <p:sp>
        <p:nvSpPr>
          <p:cNvPr id="2" name="TextBox 1"/>
          <p:cNvSpPr txBox="1"/>
          <p:nvPr userDrawn="1"/>
        </p:nvSpPr>
        <p:spPr>
          <a:xfrm>
            <a:off x="5010845" y="1622265"/>
            <a:ext cx="5530659" cy="369332"/>
          </a:xfrm>
          <a:prstGeom prst="rect">
            <a:avLst/>
          </a:prstGeom>
          <a:noFill/>
        </p:spPr>
        <p:txBody>
          <a:bodyPr wrap="square" rtlCol="0">
            <a:spAutoFit/>
          </a:bodyPr>
          <a:lstStyle/>
          <a:p>
            <a:r>
              <a:rPr lang="en-US" b="0" i="0">
                <a:solidFill>
                  <a:schemeClr val="bg1"/>
                </a:solidFill>
                <a:latin typeface="Arial" charset="0"/>
                <a:ea typeface="Arial" charset="0"/>
                <a:cs typeface="Arial" charset="0"/>
              </a:rPr>
              <a:t>Office of Strategic</a:t>
            </a:r>
            <a:r>
              <a:rPr lang="en-US" b="0" i="0" baseline="0">
                <a:solidFill>
                  <a:schemeClr val="bg1"/>
                </a:solidFill>
                <a:latin typeface="Arial" charset="0"/>
                <a:ea typeface="Arial" charset="0"/>
                <a:cs typeface="Arial" charset="0"/>
              </a:rPr>
              <a:t> Planning and Initiatives</a:t>
            </a:r>
            <a:endParaRPr lang="en-US" b="0" i="0">
              <a:solidFill>
                <a:schemeClr val="bg1"/>
              </a:solidFill>
              <a:latin typeface="Arial" charset="0"/>
              <a:ea typeface="Arial" charset="0"/>
              <a:cs typeface="Arial" charset="0"/>
            </a:endParaRPr>
          </a:p>
        </p:txBody>
      </p:sp>
      <p:sp>
        <p:nvSpPr>
          <p:cNvPr id="10" name="Date Placeholder 3"/>
          <p:cNvSpPr>
            <a:spLocks noGrp="1"/>
          </p:cNvSpPr>
          <p:nvPr>
            <p:ph type="dt" sz="half" idx="13"/>
          </p:nvPr>
        </p:nvSpPr>
        <p:spPr>
          <a:xfrm>
            <a:off x="9428971" y="6540500"/>
            <a:ext cx="2743200" cy="317500"/>
          </a:xfrm>
        </p:spPr>
        <p:txBody>
          <a:bodyPr/>
          <a:lstStyle>
            <a:lvl1pPr algn="r">
              <a:defRPr>
                <a:solidFill>
                  <a:schemeClr val="tx1"/>
                </a:solidFill>
              </a:defRPr>
            </a:lvl1pPr>
          </a:lstStyle>
          <a:p>
            <a:r>
              <a:rPr lang="en-US"/>
              <a:t>2/16/2022</a:t>
            </a:r>
          </a:p>
        </p:txBody>
      </p:sp>
    </p:spTree>
    <p:extLst>
      <p:ext uri="{BB962C8B-B14F-4D97-AF65-F5344CB8AC3E}">
        <p14:creationId xmlns:p14="http://schemas.microsoft.com/office/powerpoint/2010/main" val="3211329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Title Slide_OED Option 1">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24089" y="4053543"/>
            <a:ext cx="6832122" cy="528098"/>
          </a:xfrm>
        </p:spPr>
        <p:txBody>
          <a:bodyPr/>
          <a:lstStyle>
            <a:lvl1pPr marL="0" indent="0" algn="l">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12"/>
          <p:cNvSpPr>
            <a:spLocks noGrp="1"/>
          </p:cNvSpPr>
          <p:nvPr>
            <p:ph type="title" hasCustomPrompt="1"/>
          </p:nvPr>
        </p:nvSpPr>
        <p:spPr>
          <a:xfrm>
            <a:off x="5124089" y="3345526"/>
            <a:ext cx="6832122" cy="869381"/>
          </a:xfrm>
        </p:spPr>
        <p:txBody>
          <a:bodyPr>
            <a:normAutofit/>
          </a:bodyPr>
          <a:lstStyle>
            <a:lvl1pPr>
              <a:defRPr sz="4000" b="1" i="0" baseline="0">
                <a:solidFill>
                  <a:schemeClr val="bg1"/>
                </a:solidFill>
                <a:latin typeface="Arial Black" charset="0"/>
                <a:ea typeface="Arial Black" charset="0"/>
                <a:cs typeface="Arial Black" charset="0"/>
              </a:defRPr>
            </a:lvl1pPr>
          </a:lstStyle>
          <a:p>
            <a:r>
              <a:rPr lang="en-US"/>
              <a:t>Presentation Title Here</a:t>
            </a:r>
          </a:p>
        </p:txBody>
      </p:sp>
      <p:sp>
        <p:nvSpPr>
          <p:cNvPr id="15" name="Text Placeholder 14"/>
          <p:cNvSpPr>
            <a:spLocks noGrp="1"/>
          </p:cNvSpPr>
          <p:nvPr>
            <p:ph type="body" sz="quarter" idx="11" hasCustomPrompt="1"/>
          </p:nvPr>
        </p:nvSpPr>
        <p:spPr>
          <a:xfrm>
            <a:off x="5124450" y="4745038"/>
            <a:ext cx="6831013" cy="414337"/>
          </a:xfrm>
        </p:spPr>
        <p:txBody>
          <a:bodyPr/>
          <a:lstStyle>
            <a:lvl1pPr marL="0" indent="0">
              <a:buFontTx/>
              <a:buNone/>
              <a:defRPr b="1" i="0" baseline="0">
                <a:solidFill>
                  <a:schemeClr val="bg1"/>
                </a:solidFill>
                <a:latin typeface="Arial Black" charset="0"/>
                <a:ea typeface="Arial Black" charset="0"/>
                <a:cs typeface="Arial Black"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Name</a:t>
            </a:r>
          </a:p>
        </p:txBody>
      </p:sp>
      <p:sp>
        <p:nvSpPr>
          <p:cNvPr id="17" name="Text Placeholder 16"/>
          <p:cNvSpPr>
            <a:spLocks noGrp="1"/>
          </p:cNvSpPr>
          <p:nvPr>
            <p:ph type="body" sz="quarter" idx="12" hasCustomPrompt="1"/>
          </p:nvPr>
        </p:nvSpPr>
        <p:spPr>
          <a:xfrm>
            <a:off x="5124450" y="5159375"/>
            <a:ext cx="6831013" cy="309563"/>
          </a:xfrm>
        </p:spPr>
        <p:txBody>
          <a:bodyPr/>
          <a:lstStyle>
            <a:lvl1pPr marL="0" indent="0">
              <a:buFontTx/>
              <a:buNone/>
              <a:defRPr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Title</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6078" y="1049542"/>
            <a:ext cx="924767" cy="924767"/>
          </a:xfrm>
          <a:prstGeom prst="rect">
            <a:avLst/>
          </a:prstGeom>
        </p:spPr>
      </p:pic>
      <p:sp>
        <p:nvSpPr>
          <p:cNvPr id="28" name="TextBox 27"/>
          <p:cNvSpPr txBox="1"/>
          <p:nvPr userDrawn="1"/>
        </p:nvSpPr>
        <p:spPr>
          <a:xfrm>
            <a:off x="5010845" y="1311870"/>
            <a:ext cx="5777026" cy="400110"/>
          </a:xfrm>
          <a:prstGeom prst="rect">
            <a:avLst/>
          </a:prstGeom>
          <a:noFill/>
        </p:spPr>
        <p:txBody>
          <a:bodyPr wrap="square" rtlCol="0">
            <a:spAutoFit/>
          </a:bodyPr>
          <a:lstStyle/>
          <a:p>
            <a:r>
              <a:rPr lang="en-US" sz="2000" b="1" i="0">
                <a:solidFill>
                  <a:schemeClr val="bg1"/>
                </a:solidFill>
                <a:latin typeface="Arial Black" charset="0"/>
                <a:ea typeface="Arial Black" charset="0"/>
                <a:cs typeface="Arial Black" charset="0"/>
              </a:rPr>
              <a:t>Georgia Department of Human Services</a:t>
            </a:r>
          </a:p>
        </p:txBody>
      </p:sp>
      <p:sp>
        <p:nvSpPr>
          <p:cNvPr id="2" name="TextBox 1"/>
          <p:cNvSpPr txBox="1"/>
          <p:nvPr userDrawn="1"/>
        </p:nvSpPr>
        <p:spPr>
          <a:xfrm>
            <a:off x="5010845" y="1622265"/>
            <a:ext cx="5530659" cy="369332"/>
          </a:xfrm>
          <a:prstGeom prst="rect">
            <a:avLst/>
          </a:prstGeom>
          <a:noFill/>
        </p:spPr>
        <p:txBody>
          <a:bodyPr wrap="square" rtlCol="0">
            <a:spAutoFit/>
          </a:bodyPr>
          <a:lstStyle/>
          <a:p>
            <a:r>
              <a:rPr lang="en-US" b="0" i="0">
                <a:solidFill>
                  <a:schemeClr val="bg1"/>
                </a:solidFill>
                <a:latin typeface="Arial" charset="0"/>
                <a:ea typeface="Arial" charset="0"/>
                <a:cs typeface="Arial" charset="0"/>
              </a:rPr>
              <a:t>Office of Enterprise Development</a:t>
            </a:r>
          </a:p>
        </p:txBody>
      </p:sp>
      <p:sp>
        <p:nvSpPr>
          <p:cNvPr id="10" name="Date Placeholder 3"/>
          <p:cNvSpPr>
            <a:spLocks noGrp="1"/>
          </p:cNvSpPr>
          <p:nvPr>
            <p:ph type="dt" sz="half" idx="13"/>
          </p:nvPr>
        </p:nvSpPr>
        <p:spPr>
          <a:xfrm>
            <a:off x="9428971" y="6540500"/>
            <a:ext cx="2743200" cy="317500"/>
          </a:xfrm>
        </p:spPr>
        <p:txBody>
          <a:bodyPr/>
          <a:lstStyle>
            <a:lvl1pPr algn="r">
              <a:defRPr>
                <a:solidFill>
                  <a:schemeClr val="tx1"/>
                </a:solidFill>
              </a:defRPr>
            </a:lvl1pPr>
          </a:lstStyle>
          <a:p>
            <a:r>
              <a:rPr lang="en-US"/>
              <a:t>2/16/2022</a:t>
            </a:r>
          </a:p>
        </p:txBody>
      </p:sp>
    </p:spTree>
    <p:extLst>
      <p:ext uri="{BB962C8B-B14F-4D97-AF65-F5344CB8AC3E}">
        <p14:creationId xmlns:p14="http://schemas.microsoft.com/office/powerpoint/2010/main" val="1061171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_DHS Option 1.2">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24089" y="4053543"/>
            <a:ext cx="6832122" cy="528098"/>
          </a:xfrm>
        </p:spPr>
        <p:txBody>
          <a:bodyPr/>
          <a:lstStyle>
            <a:lvl1pPr marL="0" indent="0" algn="l">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12"/>
          <p:cNvSpPr>
            <a:spLocks noGrp="1"/>
          </p:cNvSpPr>
          <p:nvPr>
            <p:ph type="title" hasCustomPrompt="1"/>
          </p:nvPr>
        </p:nvSpPr>
        <p:spPr>
          <a:xfrm>
            <a:off x="5124089" y="3345526"/>
            <a:ext cx="6832122" cy="869381"/>
          </a:xfrm>
        </p:spPr>
        <p:txBody>
          <a:bodyPr>
            <a:normAutofit/>
          </a:bodyPr>
          <a:lstStyle>
            <a:lvl1pPr>
              <a:defRPr sz="4000" b="1" i="0" baseline="0">
                <a:solidFill>
                  <a:schemeClr val="bg1"/>
                </a:solidFill>
                <a:latin typeface="Arial Black" charset="0"/>
                <a:ea typeface="Arial Black" charset="0"/>
                <a:cs typeface="Arial Black" charset="0"/>
              </a:defRPr>
            </a:lvl1pPr>
          </a:lstStyle>
          <a:p>
            <a:r>
              <a:rPr lang="en-US"/>
              <a:t>Presentation Title Here</a:t>
            </a:r>
          </a:p>
        </p:txBody>
      </p:sp>
      <p:sp>
        <p:nvSpPr>
          <p:cNvPr id="15" name="Text Placeholder 14"/>
          <p:cNvSpPr>
            <a:spLocks noGrp="1"/>
          </p:cNvSpPr>
          <p:nvPr>
            <p:ph type="body" sz="quarter" idx="11" hasCustomPrompt="1"/>
          </p:nvPr>
        </p:nvSpPr>
        <p:spPr>
          <a:xfrm>
            <a:off x="5124450" y="4745038"/>
            <a:ext cx="6831013" cy="414337"/>
          </a:xfrm>
        </p:spPr>
        <p:txBody>
          <a:bodyPr/>
          <a:lstStyle>
            <a:lvl1pPr marL="0" indent="0">
              <a:buFontTx/>
              <a:buNone/>
              <a:defRPr b="1" i="0" baseline="0">
                <a:solidFill>
                  <a:schemeClr val="bg1"/>
                </a:solidFill>
                <a:latin typeface="Arial Black" charset="0"/>
                <a:ea typeface="Arial Black" charset="0"/>
                <a:cs typeface="Arial Black"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Name</a:t>
            </a:r>
          </a:p>
        </p:txBody>
      </p:sp>
      <p:sp>
        <p:nvSpPr>
          <p:cNvPr id="17" name="Text Placeholder 16"/>
          <p:cNvSpPr>
            <a:spLocks noGrp="1"/>
          </p:cNvSpPr>
          <p:nvPr>
            <p:ph type="body" sz="quarter" idx="12" hasCustomPrompt="1"/>
          </p:nvPr>
        </p:nvSpPr>
        <p:spPr>
          <a:xfrm>
            <a:off x="5124450" y="5159375"/>
            <a:ext cx="6831013" cy="309563"/>
          </a:xfrm>
        </p:spPr>
        <p:txBody>
          <a:bodyPr/>
          <a:lstStyle>
            <a:lvl1pPr marL="0" indent="0">
              <a:buFontTx/>
              <a:buNone/>
              <a:defRPr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Title</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6078" y="1049542"/>
            <a:ext cx="924767" cy="924767"/>
          </a:xfrm>
          <a:prstGeom prst="rect">
            <a:avLst/>
          </a:prstGeom>
        </p:spPr>
      </p:pic>
      <p:sp>
        <p:nvSpPr>
          <p:cNvPr id="28" name="TextBox 27"/>
          <p:cNvSpPr txBox="1"/>
          <p:nvPr userDrawn="1"/>
        </p:nvSpPr>
        <p:spPr>
          <a:xfrm>
            <a:off x="5010845" y="1311870"/>
            <a:ext cx="5777026" cy="400110"/>
          </a:xfrm>
          <a:prstGeom prst="rect">
            <a:avLst/>
          </a:prstGeom>
          <a:noFill/>
        </p:spPr>
        <p:txBody>
          <a:bodyPr wrap="square" rtlCol="0">
            <a:spAutoFit/>
          </a:bodyPr>
          <a:lstStyle/>
          <a:p>
            <a:r>
              <a:rPr lang="en-US" sz="2000" b="1" i="0">
                <a:solidFill>
                  <a:schemeClr val="bg1"/>
                </a:solidFill>
                <a:latin typeface="Arial Black" charset="0"/>
                <a:ea typeface="Arial Black" charset="0"/>
                <a:cs typeface="Arial Black" charset="0"/>
              </a:rPr>
              <a:t>Georgia Department of Human Services</a:t>
            </a:r>
          </a:p>
        </p:txBody>
      </p:sp>
      <p:sp>
        <p:nvSpPr>
          <p:cNvPr id="9" name="Date Placeholder 3"/>
          <p:cNvSpPr>
            <a:spLocks noGrp="1"/>
          </p:cNvSpPr>
          <p:nvPr>
            <p:ph type="dt" sz="half" idx="13"/>
          </p:nvPr>
        </p:nvSpPr>
        <p:spPr>
          <a:xfrm>
            <a:off x="9428971" y="6540500"/>
            <a:ext cx="2743200" cy="317500"/>
          </a:xfrm>
        </p:spPr>
        <p:txBody>
          <a:bodyPr/>
          <a:lstStyle>
            <a:lvl1pPr algn="r">
              <a:defRPr>
                <a:solidFill>
                  <a:schemeClr val="tx1"/>
                </a:solidFill>
              </a:defRPr>
            </a:lvl1pPr>
          </a:lstStyle>
          <a:p>
            <a:r>
              <a:rPr lang="en-US"/>
              <a:t>2/16/2022</a:t>
            </a:r>
          </a:p>
        </p:txBody>
      </p:sp>
    </p:spTree>
    <p:extLst>
      <p:ext uri="{BB962C8B-B14F-4D97-AF65-F5344CB8AC3E}">
        <p14:creationId xmlns:p14="http://schemas.microsoft.com/office/powerpoint/2010/main" val="31838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_DCSS Option 1.2">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24089" y="4053543"/>
            <a:ext cx="6832122" cy="528098"/>
          </a:xfrm>
        </p:spPr>
        <p:txBody>
          <a:bodyPr/>
          <a:lstStyle>
            <a:lvl1pPr marL="0" indent="0" algn="l">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12"/>
          <p:cNvSpPr>
            <a:spLocks noGrp="1"/>
          </p:cNvSpPr>
          <p:nvPr>
            <p:ph type="title" hasCustomPrompt="1"/>
          </p:nvPr>
        </p:nvSpPr>
        <p:spPr>
          <a:xfrm>
            <a:off x="5124089" y="3345526"/>
            <a:ext cx="6832122" cy="869381"/>
          </a:xfrm>
        </p:spPr>
        <p:txBody>
          <a:bodyPr>
            <a:normAutofit/>
          </a:bodyPr>
          <a:lstStyle>
            <a:lvl1pPr>
              <a:defRPr sz="4000" b="1" i="0" baseline="0">
                <a:solidFill>
                  <a:schemeClr val="bg1"/>
                </a:solidFill>
                <a:latin typeface="Arial Black" charset="0"/>
                <a:ea typeface="Arial Black" charset="0"/>
                <a:cs typeface="Arial Black" charset="0"/>
              </a:defRPr>
            </a:lvl1pPr>
          </a:lstStyle>
          <a:p>
            <a:r>
              <a:rPr lang="en-US"/>
              <a:t>Presentation Title Here</a:t>
            </a:r>
          </a:p>
        </p:txBody>
      </p:sp>
      <p:sp>
        <p:nvSpPr>
          <p:cNvPr id="15" name="Text Placeholder 14"/>
          <p:cNvSpPr>
            <a:spLocks noGrp="1"/>
          </p:cNvSpPr>
          <p:nvPr>
            <p:ph type="body" sz="quarter" idx="11" hasCustomPrompt="1"/>
          </p:nvPr>
        </p:nvSpPr>
        <p:spPr>
          <a:xfrm>
            <a:off x="5124450" y="4745038"/>
            <a:ext cx="6831013" cy="414337"/>
          </a:xfrm>
        </p:spPr>
        <p:txBody>
          <a:bodyPr/>
          <a:lstStyle>
            <a:lvl1pPr marL="0" indent="0">
              <a:buFontTx/>
              <a:buNone/>
              <a:defRPr b="1" i="0" baseline="0">
                <a:solidFill>
                  <a:schemeClr val="bg1"/>
                </a:solidFill>
                <a:latin typeface="Arial Black" charset="0"/>
                <a:ea typeface="Arial Black" charset="0"/>
                <a:cs typeface="Arial Black"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Name</a:t>
            </a:r>
          </a:p>
        </p:txBody>
      </p:sp>
      <p:sp>
        <p:nvSpPr>
          <p:cNvPr id="17" name="Text Placeholder 16"/>
          <p:cNvSpPr>
            <a:spLocks noGrp="1"/>
          </p:cNvSpPr>
          <p:nvPr>
            <p:ph type="body" sz="quarter" idx="12" hasCustomPrompt="1"/>
          </p:nvPr>
        </p:nvSpPr>
        <p:spPr>
          <a:xfrm>
            <a:off x="5124450" y="5159375"/>
            <a:ext cx="6831013" cy="309563"/>
          </a:xfrm>
        </p:spPr>
        <p:txBody>
          <a:bodyPr/>
          <a:lstStyle>
            <a:lvl1pPr marL="0" indent="0">
              <a:buFontTx/>
              <a:buNone/>
              <a:defRPr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Title</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6078" y="1049542"/>
            <a:ext cx="924767" cy="924767"/>
          </a:xfrm>
          <a:prstGeom prst="rect">
            <a:avLst/>
          </a:prstGeom>
        </p:spPr>
      </p:pic>
      <p:sp>
        <p:nvSpPr>
          <p:cNvPr id="28" name="TextBox 27"/>
          <p:cNvSpPr txBox="1"/>
          <p:nvPr userDrawn="1"/>
        </p:nvSpPr>
        <p:spPr>
          <a:xfrm>
            <a:off x="5010845" y="1311870"/>
            <a:ext cx="5777026" cy="400110"/>
          </a:xfrm>
          <a:prstGeom prst="rect">
            <a:avLst/>
          </a:prstGeom>
          <a:noFill/>
        </p:spPr>
        <p:txBody>
          <a:bodyPr wrap="square" rtlCol="0">
            <a:spAutoFit/>
          </a:bodyPr>
          <a:lstStyle/>
          <a:p>
            <a:r>
              <a:rPr lang="en-US" sz="2000" b="1" i="0">
                <a:solidFill>
                  <a:schemeClr val="bg1"/>
                </a:solidFill>
                <a:latin typeface="Arial Black" charset="0"/>
                <a:ea typeface="Arial Black" charset="0"/>
                <a:cs typeface="Arial Black" charset="0"/>
              </a:rPr>
              <a:t>Georgia Department of Human Services</a:t>
            </a:r>
          </a:p>
        </p:txBody>
      </p:sp>
      <p:sp>
        <p:nvSpPr>
          <p:cNvPr id="9" name="TextBox 8"/>
          <p:cNvSpPr txBox="1"/>
          <p:nvPr userDrawn="1"/>
        </p:nvSpPr>
        <p:spPr>
          <a:xfrm>
            <a:off x="5010845" y="1622265"/>
            <a:ext cx="5530659" cy="369332"/>
          </a:xfrm>
          <a:prstGeom prst="rect">
            <a:avLst/>
          </a:prstGeom>
          <a:noFill/>
        </p:spPr>
        <p:txBody>
          <a:bodyPr wrap="square" rtlCol="0">
            <a:spAutoFit/>
          </a:bodyPr>
          <a:lstStyle/>
          <a:p>
            <a:r>
              <a:rPr lang="en-US" b="0" i="0">
                <a:solidFill>
                  <a:schemeClr val="bg1"/>
                </a:solidFill>
                <a:latin typeface="Arial" charset="0"/>
                <a:ea typeface="Arial" charset="0"/>
                <a:cs typeface="Arial" charset="0"/>
              </a:rPr>
              <a:t>Division of Child Support Services</a:t>
            </a:r>
          </a:p>
        </p:txBody>
      </p:sp>
      <p:sp>
        <p:nvSpPr>
          <p:cNvPr id="10" name="Date Placeholder 3"/>
          <p:cNvSpPr>
            <a:spLocks noGrp="1"/>
          </p:cNvSpPr>
          <p:nvPr>
            <p:ph type="dt" sz="half" idx="13"/>
          </p:nvPr>
        </p:nvSpPr>
        <p:spPr>
          <a:xfrm>
            <a:off x="9428971" y="6540500"/>
            <a:ext cx="2743200" cy="317500"/>
          </a:xfrm>
        </p:spPr>
        <p:txBody>
          <a:bodyPr/>
          <a:lstStyle>
            <a:lvl1pPr algn="r">
              <a:defRPr>
                <a:solidFill>
                  <a:schemeClr val="tx1"/>
                </a:solidFill>
              </a:defRPr>
            </a:lvl1pPr>
          </a:lstStyle>
          <a:p>
            <a:r>
              <a:rPr lang="en-US"/>
              <a:t>2/16/2022</a:t>
            </a:r>
          </a:p>
        </p:txBody>
      </p:sp>
    </p:spTree>
    <p:extLst>
      <p:ext uri="{BB962C8B-B14F-4D97-AF65-F5344CB8AC3E}">
        <p14:creationId xmlns:p14="http://schemas.microsoft.com/office/powerpoint/2010/main" val="3127202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_OBA Option 1.2">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24089" y="4053543"/>
            <a:ext cx="6832122" cy="528098"/>
          </a:xfrm>
        </p:spPr>
        <p:txBody>
          <a:bodyPr/>
          <a:lstStyle>
            <a:lvl1pPr marL="0" indent="0" algn="l">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12"/>
          <p:cNvSpPr>
            <a:spLocks noGrp="1"/>
          </p:cNvSpPr>
          <p:nvPr>
            <p:ph type="title" hasCustomPrompt="1"/>
          </p:nvPr>
        </p:nvSpPr>
        <p:spPr>
          <a:xfrm>
            <a:off x="5124089" y="3345526"/>
            <a:ext cx="6832122" cy="869381"/>
          </a:xfrm>
        </p:spPr>
        <p:txBody>
          <a:bodyPr>
            <a:normAutofit/>
          </a:bodyPr>
          <a:lstStyle>
            <a:lvl1pPr>
              <a:defRPr sz="4000" b="1" i="0" baseline="0">
                <a:solidFill>
                  <a:schemeClr val="bg1"/>
                </a:solidFill>
                <a:latin typeface="Arial Black" charset="0"/>
                <a:ea typeface="Arial Black" charset="0"/>
                <a:cs typeface="Arial Black" charset="0"/>
              </a:defRPr>
            </a:lvl1pPr>
          </a:lstStyle>
          <a:p>
            <a:r>
              <a:rPr lang="en-US"/>
              <a:t>Presentation Title Here</a:t>
            </a:r>
          </a:p>
        </p:txBody>
      </p:sp>
      <p:sp>
        <p:nvSpPr>
          <p:cNvPr id="15" name="Text Placeholder 14"/>
          <p:cNvSpPr>
            <a:spLocks noGrp="1"/>
          </p:cNvSpPr>
          <p:nvPr>
            <p:ph type="body" sz="quarter" idx="11" hasCustomPrompt="1"/>
          </p:nvPr>
        </p:nvSpPr>
        <p:spPr>
          <a:xfrm>
            <a:off x="5124450" y="4745038"/>
            <a:ext cx="6831013" cy="414337"/>
          </a:xfrm>
        </p:spPr>
        <p:txBody>
          <a:bodyPr/>
          <a:lstStyle>
            <a:lvl1pPr marL="0" indent="0">
              <a:buFontTx/>
              <a:buNone/>
              <a:defRPr b="1" i="0" baseline="0">
                <a:solidFill>
                  <a:schemeClr val="bg1"/>
                </a:solidFill>
                <a:latin typeface="Arial Black" charset="0"/>
                <a:ea typeface="Arial Black" charset="0"/>
                <a:cs typeface="Arial Black"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Name</a:t>
            </a:r>
          </a:p>
        </p:txBody>
      </p:sp>
      <p:sp>
        <p:nvSpPr>
          <p:cNvPr id="17" name="Text Placeholder 16"/>
          <p:cNvSpPr>
            <a:spLocks noGrp="1"/>
          </p:cNvSpPr>
          <p:nvPr>
            <p:ph type="body" sz="quarter" idx="12" hasCustomPrompt="1"/>
          </p:nvPr>
        </p:nvSpPr>
        <p:spPr>
          <a:xfrm>
            <a:off x="5124450" y="5159375"/>
            <a:ext cx="6831013" cy="309563"/>
          </a:xfrm>
        </p:spPr>
        <p:txBody>
          <a:bodyPr/>
          <a:lstStyle>
            <a:lvl1pPr marL="0" indent="0">
              <a:buFontTx/>
              <a:buNone/>
              <a:defRPr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Title</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6078" y="1049542"/>
            <a:ext cx="924767" cy="924767"/>
          </a:xfrm>
          <a:prstGeom prst="rect">
            <a:avLst/>
          </a:prstGeom>
        </p:spPr>
      </p:pic>
      <p:sp>
        <p:nvSpPr>
          <p:cNvPr id="28" name="TextBox 27"/>
          <p:cNvSpPr txBox="1"/>
          <p:nvPr userDrawn="1"/>
        </p:nvSpPr>
        <p:spPr>
          <a:xfrm>
            <a:off x="5010845" y="1311870"/>
            <a:ext cx="5777026" cy="400110"/>
          </a:xfrm>
          <a:prstGeom prst="rect">
            <a:avLst/>
          </a:prstGeom>
          <a:noFill/>
        </p:spPr>
        <p:txBody>
          <a:bodyPr wrap="square" rtlCol="0">
            <a:spAutoFit/>
          </a:bodyPr>
          <a:lstStyle/>
          <a:p>
            <a:r>
              <a:rPr lang="en-US" sz="2000" b="1" i="0">
                <a:solidFill>
                  <a:schemeClr val="bg1"/>
                </a:solidFill>
                <a:latin typeface="Arial Black" charset="0"/>
                <a:ea typeface="Arial Black" charset="0"/>
                <a:cs typeface="Arial Black" charset="0"/>
              </a:rPr>
              <a:t>Georgia Department of Human Services</a:t>
            </a:r>
          </a:p>
        </p:txBody>
      </p:sp>
      <p:sp>
        <p:nvSpPr>
          <p:cNvPr id="9" name="TextBox 8"/>
          <p:cNvSpPr txBox="1"/>
          <p:nvPr userDrawn="1"/>
        </p:nvSpPr>
        <p:spPr>
          <a:xfrm>
            <a:off x="5010845" y="1622265"/>
            <a:ext cx="5530659" cy="369332"/>
          </a:xfrm>
          <a:prstGeom prst="rect">
            <a:avLst/>
          </a:prstGeom>
          <a:noFill/>
        </p:spPr>
        <p:txBody>
          <a:bodyPr wrap="square" rtlCol="0">
            <a:spAutoFit/>
          </a:bodyPr>
          <a:lstStyle/>
          <a:p>
            <a:r>
              <a:rPr lang="en-US" b="0" i="0">
                <a:solidFill>
                  <a:schemeClr val="bg1"/>
                </a:solidFill>
                <a:latin typeface="Arial" charset="0"/>
                <a:ea typeface="Arial" charset="0"/>
                <a:cs typeface="Arial" charset="0"/>
              </a:rPr>
              <a:t>Office of</a:t>
            </a:r>
            <a:r>
              <a:rPr lang="en-US" b="0" i="0" baseline="0">
                <a:solidFill>
                  <a:schemeClr val="bg1"/>
                </a:solidFill>
                <a:latin typeface="Arial" charset="0"/>
                <a:ea typeface="Arial" charset="0"/>
                <a:cs typeface="Arial" charset="0"/>
              </a:rPr>
              <a:t> Budget Administration</a:t>
            </a:r>
            <a:endParaRPr lang="en-US" b="0" i="0">
              <a:solidFill>
                <a:schemeClr val="bg1"/>
              </a:solidFill>
              <a:latin typeface="Arial" charset="0"/>
              <a:ea typeface="Arial" charset="0"/>
              <a:cs typeface="Arial" charset="0"/>
            </a:endParaRPr>
          </a:p>
        </p:txBody>
      </p:sp>
      <p:sp>
        <p:nvSpPr>
          <p:cNvPr id="10" name="Date Placeholder 3"/>
          <p:cNvSpPr>
            <a:spLocks noGrp="1"/>
          </p:cNvSpPr>
          <p:nvPr>
            <p:ph type="dt" sz="half" idx="13"/>
          </p:nvPr>
        </p:nvSpPr>
        <p:spPr>
          <a:xfrm>
            <a:off x="9428971" y="6540500"/>
            <a:ext cx="2743200" cy="317500"/>
          </a:xfrm>
        </p:spPr>
        <p:txBody>
          <a:bodyPr/>
          <a:lstStyle>
            <a:lvl1pPr algn="r">
              <a:defRPr>
                <a:solidFill>
                  <a:schemeClr val="tx1"/>
                </a:solidFill>
              </a:defRPr>
            </a:lvl1pPr>
          </a:lstStyle>
          <a:p>
            <a:r>
              <a:rPr lang="en-US"/>
              <a:t>2/16/2022</a:t>
            </a:r>
          </a:p>
        </p:txBody>
      </p:sp>
    </p:spTree>
    <p:extLst>
      <p:ext uri="{BB962C8B-B14F-4D97-AF65-F5344CB8AC3E}">
        <p14:creationId xmlns:p14="http://schemas.microsoft.com/office/powerpoint/2010/main" val="25506711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_OFSS Option 1.2">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24089" y="4053543"/>
            <a:ext cx="6832122" cy="528098"/>
          </a:xfrm>
        </p:spPr>
        <p:txBody>
          <a:bodyPr/>
          <a:lstStyle>
            <a:lvl1pPr marL="0" indent="0" algn="l">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12"/>
          <p:cNvSpPr>
            <a:spLocks noGrp="1"/>
          </p:cNvSpPr>
          <p:nvPr>
            <p:ph type="title" hasCustomPrompt="1"/>
          </p:nvPr>
        </p:nvSpPr>
        <p:spPr>
          <a:xfrm>
            <a:off x="5124089" y="3345526"/>
            <a:ext cx="6832122" cy="869381"/>
          </a:xfrm>
        </p:spPr>
        <p:txBody>
          <a:bodyPr>
            <a:normAutofit/>
          </a:bodyPr>
          <a:lstStyle>
            <a:lvl1pPr>
              <a:defRPr sz="4000" b="1" i="0" baseline="0">
                <a:solidFill>
                  <a:schemeClr val="bg1"/>
                </a:solidFill>
                <a:latin typeface="Arial Black" charset="0"/>
                <a:ea typeface="Arial Black" charset="0"/>
                <a:cs typeface="Arial Black" charset="0"/>
              </a:defRPr>
            </a:lvl1pPr>
          </a:lstStyle>
          <a:p>
            <a:r>
              <a:rPr lang="en-US"/>
              <a:t>Presentation Title Here</a:t>
            </a:r>
          </a:p>
        </p:txBody>
      </p:sp>
      <p:sp>
        <p:nvSpPr>
          <p:cNvPr id="15" name="Text Placeholder 14"/>
          <p:cNvSpPr>
            <a:spLocks noGrp="1"/>
          </p:cNvSpPr>
          <p:nvPr>
            <p:ph type="body" sz="quarter" idx="11" hasCustomPrompt="1"/>
          </p:nvPr>
        </p:nvSpPr>
        <p:spPr>
          <a:xfrm>
            <a:off x="5124450" y="4745038"/>
            <a:ext cx="6831013" cy="414337"/>
          </a:xfrm>
        </p:spPr>
        <p:txBody>
          <a:bodyPr/>
          <a:lstStyle>
            <a:lvl1pPr marL="0" indent="0">
              <a:buFontTx/>
              <a:buNone/>
              <a:defRPr b="1" i="0" baseline="0">
                <a:solidFill>
                  <a:schemeClr val="bg1"/>
                </a:solidFill>
                <a:latin typeface="Arial Black" charset="0"/>
                <a:ea typeface="Arial Black" charset="0"/>
                <a:cs typeface="Arial Black"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Name</a:t>
            </a:r>
          </a:p>
        </p:txBody>
      </p:sp>
      <p:sp>
        <p:nvSpPr>
          <p:cNvPr id="17" name="Text Placeholder 16"/>
          <p:cNvSpPr>
            <a:spLocks noGrp="1"/>
          </p:cNvSpPr>
          <p:nvPr>
            <p:ph type="body" sz="quarter" idx="12" hasCustomPrompt="1"/>
          </p:nvPr>
        </p:nvSpPr>
        <p:spPr>
          <a:xfrm>
            <a:off x="5124450" y="5159375"/>
            <a:ext cx="6831013" cy="309563"/>
          </a:xfrm>
        </p:spPr>
        <p:txBody>
          <a:bodyPr/>
          <a:lstStyle>
            <a:lvl1pPr marL="0" indent="0">
              <a:buFontTx/>
              <a:buNone/>
              <a:defRPr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Title</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6078" y="1049542"/>
            <a:ext cx="924767" cy="924767"/>
          </a:xfrm>
          <a:prstGeom prst="rect">
            <a:avLst/>
          </a:prstGeom>
        </p:spPr>
      </p:pic>
      <p:sp>
        <p:nvSpPr>
          <p:cNvPr id="28" name="TextBox 27"/>
          <p:cNvSpPr txBox="1"/>
          <p:nvPr userDrawn="1"/>
        </p:nvSpPr>
        <p:spPr>
          <a:xfrm>
            <a:off x="5010845" y="1311870"/>
            <a:ext cx="5777026" cy="400110"/>
          </a:xfrm>
          <a:prstGeom prst="rect">
            <a:avLst/>
          </a:prstGeom>
          <a:noFill/>
        </p:spPr>
        <p:txBody>
          <a:bodyPr wrap="square" rtlCol="0">
            <a:spAutoFit/>
          </a:bodyPr>
          <a:lstStyle/>
          <a:p>
            <a:r>
              <a:rPr lang="en-US" sz="2000" b="1" i="0">
                <a:solidFill>
                  <a:schemeClr val="bg1"/>
                </a:solidFill>
                <a:latin typeface="Arial Black" charset="0"/>
                <a:ea typeface="Arial Black" charset="0"/>
                <a:cs typeface="Arial Black" charset="0"/>
              </a:rPr>
              <a:t>Georgia Department of Human Services</a:t>
            </a:r>
          </a:p>
        </p:txBody>
      </p:sp>
      <p:sp>
        <p:nvSpPr>
          <p:cNvPr id="9" name="TextBox 8"/>
          <p:cNvSpPr txBox="1"/>
          <p:nvPr userDrawn="1"/>
        </p:nvSpPr>
        <p:spPr>
          <a:xfrm>
            <a:off x="5010845" y="1622265"/>
            <a:ext cx="5530659" cy="369332"/>
          </a:xfrm>
          <a:prstGeom prst="rect">
            <a:avLst/>
          </a:prstGeom>
          <a:noFill/>
        </p:spPr>
        <p:txBody>
          <a:bodyPr wrap="square" rtlCol="0">
            <a:spAutoFit/>
          </a:bodyPr>
          <a:lstStyle/>
          <a:p>
            <a:r>
              <a:rPr lang="en-US" b="0" i="0">
                <a:solidFill>
                  <a:schemeClr val="bg1"/>
                </a:solidFill>
                <a:latin typeface="Arial" charset="0"/>
                <a:ea typeface="Arial" charset="0"/>
                <a:cs typeface="Arial" charset="0"/>
              </a:rPr>
              <a:t>Office of Facilities and Support Services</a:t>
            </a:r>
          </a:p>
        </p:txBody>
      </p:sp>
      <p:sp>
        <p:nvSpPr>
          <p:cNvPr id="10" name="Date Placeholder 3"/>
          <p:cNvSpPr>
            <a:spLocks noGrp="1"/>
          </p:cNvSpPr>
          <p:nvPr>
            <p:ph type="dt" sz="half" idx="13"/>
          </p:nvPr>
        </p:nvSpPr>
        <p:spPr>
          <a:xfrm>
            <a:off x="9428971" y="6540500"/>
            <a:ext cx="2743200" cy="317500"/>
          </a:xfrm>
        </p:spPr>
        <p:txBody>
          <a:bodyPr/>
          <a:lstStyle>
            <a:lvl1pPr algn="r">
              <a:defRPr>
                <a:solidFill>
                  <a:schemeClr val="tx1"/>
                </a:solidFill>
              </a:defRPr>
            </a:lvl1pPr>
          </a:lstStyle>
          <a:p>
            <a:r>
              <a:rPr lang="en-US"/>
              <a:t>2/16/2022</a:t>
            </a:r>
          </a:p>
        </p:txBody>
      </p:sp>
    </p:spTree>
    <p:extLst>
      <p:ext uri="{BB962C8B-B14F-4D97-AF65-F5344CB8AC3E}">
        <p14:creationId xmlns:p14="http://schemas.microsoft.com/office/powerpoint/2010/main" val="363492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Slide_OFS Option 1.2">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24089" y="4053543"/>
            <a:ext cx="6832122" cy="528098"/>
          </a:xfrm>
        </p:spPr>
        <p:txBody>
          <a:bodyPr/>
          <a:lstStyle>
            <a:lvl1pPr marL="0" indent="0" algn="l">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12"/>
          <p:cNvSpPr>
            <a:spLocks noGrp="1"/>
          </p:cNvSpPr>
          <p:nvPr>
            <p:ph type="title" hasCustomPrompt="1"/>
          </p:nvPr>
        </p:nvSpPr>
        <p:spPr>
          <a:xfrm>
            <a:off x="5124089" y="3345526"/>
            <a:ext cx="6832122" cy="869381"/>
          </a:xfrm>
        </p:spPr>
        <p:txBody>
          <a:bodyPr>
            <a:normAutofit/>
          </a:bodyPr>
          <a:lstStyle>
            <a:lvl1pPr>
              <a:defRPr sz="4000" b="1" i="0" baseline="0">
                <a:solidFill>
                  <a:schemeClr val="bg1"/>
                </a:solidFill>
                <a:latin typeface="Arial Black" charset="0"/>
                <a:ea typeface="Arial Black" charset="0"/>
                <a:cs typeface="Arial Black" charset="0"/>
              </a:defRPr>
            </a:lvl1pPr>
          </a:lstStyle>
          <a:p>
            <a:r>
              <a:rPr lang="en-US"/>
              <a:t>Presentation Title Here</a:t>
            </a:r>
          </a:p>
        </p:txBody>
      </p:sp>
      <p:sp>
        <p:nvSpPr>
          <p:cNvPr id="15" name="Text Placeholder 14"/>
          <p:cNvSpPr>
            <a:spLocks noGrp="1"/>
          </p:cNvSpPr>
          <p:nvPr>
            <p:ph type="body" sz="quarter" idx="11" hasCustomPrompt="1"/>
          </p:nvPr>
        </p:nvSpPr>
        <p:spPr>
          <a:xfrm>
            <a:off x="5124450" y="4745038"/>
            <a:ext cx="6831013" cy="414337"/>
          </a:xfrm>
        </p:spPr>
        <p:txBody>
          <a:bodyPr/>
          <a:lstStyle>
            <a:lvl1pPr marL="0" indent="0">
              <a:buFontTx/>
              <a:buNone/>
              <a:defRPr b="1" i="0" baseline="0">
                <a:solidFill>
                  <a:schemeClr val="bg1"/>
                </a:solidFill>
                <a:latin typeface="Arial Black" charset="0"/>
                <a:ea typeface="Arial Black" charset="0"/>
                <a:cs typeface="Arial Black"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Name</a:t>
            </a:r>
          </a:p>
        </p:txBody>
      </p:sp>
      <p:sp>
        <p:nvSpPr>
          <p:cNvPr id="17" name="Text Placeholder 16"/>
          <p:cNvSpPr>
            <a:spLocks noGrp="1"/>
          </p:cNvSpPr>
          <p:nvPr>
            <p:ph type="body" sz="quarter" idx="12" hasCustomPrompt="1"/>
          </p:nvPr>
        </p:nvSpPr>
        <p:spPr>
          <a:xfrm>
            <a:off x="5124450" y="5159375"/>
            <a:ext cx="6831013" cy="309563"/>
          </a:xfrm>
        </p:spPr>
        <p:txBody>
          <a:bodyPr/>
          <a:lstStyle>
            <a:lvl1pPr marL="0" indent="0">
              <a:buFontTx/>
              <a:buNone/>
              <a:defRPr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Title</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6078" y="1049542"/>
            <a:ext cx="924767" cy="924767"/>
          </a:xfrm>
          <a:prstGeom prst="rect">
            <a:avLst/>
          </a:prstGeom>
        </p:spPr>
      </p:pic>
      <p:sp>
        <p:nvSpPr>
          <p:cNvPr id="28" name="TextBox 27"/>
          <p:cNvSpPr txBox="1"/>
          <p:nvPr userDrawn="1"/>
        </p:nvSpPr>
        <p:spPr>
          <a:xfrm>
            <a:off x="5010845" y="1311870"/>
            <a:ext cx="5777026" cy="400110"/>
          </a:xfrm>
          <a:prstGeom prst="rect">
            <a:avLst/>
          </a:prstGeom>
          <a:noFill/>
        </p:spPr>
        <p:txBody>
          <a:bodyPr wrap="square" rtlCol="0">
            <a:spAutoFit/>
          </a:bodyPr>
          <a:lstStyle/>
          <a:p>
            <a:r>
              <a:rPr lang="en-US" sz="2000" b="1" i="0">
                <a:solidFill>
                  <a:schemeClr val="bg1"/>
                </a:solidFill>
                <a:latin typeface="Arial Black" charset="0"/>
                <a:ea typeface="Arial Black" charset="0"/>
                <a:cs typeface="Arial Black" charset="0"/>
              </a:rPr>
              <a:t>Georgia Department of Human Services</a:t>
            </a:r>
          </a:p>
        </p:txBody>
      </p:sp>
      <p:sp>
        <p:nvSpPr>
          <p:cNvPr id="9" name="TextBox 8"/>
          <p:cNvSpPr txBox="1"/>
          <p:nvPr userDrawn="1"/>
        </p:nvSpPr>
        <p:spPr>
          <a:xfrm>
            <a:off x="5010845" y="1622265"/>
            <a:ext cx="5530659" cy="369332"/>
          </a:xfrm>
          <a:prstGeom prst="rect">
            <a:avLst/>
          </a:prstGeom>
          <a:noFill/>
        </p:spPr>
        <p:txBody>
          <a:bodyPr wrap="square" rtlCol="0">
            <a:spAutoFit/>
          </a:bodyPr>
          <a:lstStyle/>
          <a:p>
            <a:r>
              <a:rPr lang="en-US" b="0" i="0">
                <a:solidFill>
                  <a:schemeClr val="bg1"/>
                </a:solidFill>
                <a:latin typeface="Arial" charset="0"/>
                <a:ea typeface="Arial" charset="0"/>
                <a:cs typeface="Arial" charset="0"/>
              </a:rPr>
              <a:t>Office of Financial</a:t>
            </a:r>
            <a:r>
              <a:rPr lang="en-US" b="0" i="0" baseline="0">
                <a:solidFill>
                  <a:schemeClr val="bg1"/>
                </a:solidFill>
                <a:latin typeface="Arial" charset="0"/>
                <a:ea typeface="Arial" charset="0"/>
                <a:cs typeface="Arial" charset="0"/>
              </a:rPr>
              <a:t> Services</a:t>
            </a:r>
            <a:endParaRPr lang="en-US" b="0" i="0">
              <a:solidFill>
                <a:schemeClr val="bg1"/>
              </a:solidFill>
              <a:latin typeface="Arial" charset="0"/>
              <a:ea typeface="Arial" charset="0"/>
              <a:cs typeface="Arial" charset="0"/>
            </a:endParaRPr>
          </a:p>
        </p:txBody>
      </p:sp>
      <p:sp>
        <p:nvSpPr>
          <p:cNvPr id="10" name="Date Placeholder 3"/>
          <p:cNvSpPr>
            <a:spLocks noGrp="1"/>
          </p:cNvSpPr>
          <p:nvPr>
            <p:ph type="dt" sz="half" idx="13"/>
          </p:nvPr>
        </p:nvSpPr>
        <p:spPr>
          <a:xfrm>
            <a:off x="9428971" y="6540500"/>
            <a:ext cx="2743200" cy="317500"/>
          </a:xfrm>
        </p:spPr>
        <p:txBody>
          <a:bodyPr/>
          <a:lstStyle>
            <a:lvl1pPr algn="r">
              <a:defRPr>
                <a:solidFill>
                  <a:schemeClr val="tx1"/>
                </a:solidFill>
              </a:defRPr>
            </a:lvl1pPr>
          </a:lstStyle>
          <a:p>
            <a:r>
              <a:rPr lang="en-US"/>
              <a:t>2/16/2022</a:t>
            </a:r>
          </a:p>
        </p:txBody>
      </p:sp>
    </p:spTree>
    <p:extLst>
      <p:ext uri="{BB962C8B-B14F-4D97-AF65-F5344CB8AC3E}">
        <p14:creationId xmlns:p14="http://schemas.microsoft.com/office/powerpoint/2010/main" val="3081693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itle Slide_OGC Option 1.2">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24089" y="4053543"/>
            <a:ext cx="6832122" cy="528098"/>
          </a:xfrm>
        </p:spPr>
        <p:txBody>
          <a:bodyPr/>
          <a:lstStyle>
            <a:lvl1pPr marL="0" indent="0" algn="l">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12"/>
          <p:cNvSpPr>
            <a:spLocks noGrp="1"/>
          </p:cNvSpPr>
          <p:nvPr>
            <p:ph type="title" hasCustomPrompt="1"/>
          </p:nvPr>
        </p:nvSpPr>
        <p:spPr>
          <a:xfrm>
            <a:off x="5124089" y="3345526"/>
            <a:ext cx="6832122" cy="869381"/>
          </a:xfrm>
        </p:spPr>
        <p:txBody>
          <a:bodyPr>
            <a:normAutofit/>
          </a:bodyPr>
          <a:lstStyle>
            <a:lvl1pPr>
              <a:defRPr sz="4000" b="1" i="0" baseline="0">
                <a:solidFill>
                  <a:schemeClr val="bg1"/>
                </a:solidFill>
                <a:latin typeface="Arial Black" charset="0"/>
                <a:ea typeface="Arial Black" charset="0"/>
                <a:cs typeface="Arial Black" charset="0"/>
              </a:defRPr>
            </a:lvl1pPr>
          </a:lstStyle>
          <a:p>
            <a:r>
              <a:rPr lang="en-US"/>
              <a:t>Presentation Title Here</a:t>
            </a:r>
          </a:p>
        </p:txBody>
      </p:sp>
      <p:sp>
        <p:nvSpPr>
          <p:cNvPr id="15" name="Text Placeholder 14"/>
          <p:cNvSpPr>
            <a:spLocks noGrp="1"/>
          </p:cNvSpPr>
          <p:nvPr>
            <p:ph type="body" sz="quarter" idx="11" hasCustomPrompt="1"/>
          </p:nvPr>
        </p:nvSpPr>
        <p:spPr>
          <a:xfrm>
            <a:off x="5124450" y="4745038"/>
            <a:ext cx="6831013" cy="414337"/>
          </a:xfrm>
        </p:spPr>
        <p:txBody>
          <a:bodyPr/>
          <a:lstStyle>
            <a:lvl1pPr marL="0" indent="0">
              <a:buFontTx/>
              <a:buNone/>
              <a:defRPr b="1" i="0" baseline="0">
                <a:solidFill>
                  <a:schemeClr val="bg1"/>
                </a:solidFill>
                <a:latin typeface="Arial Black" charset="0"/>
                <a:ea typeface="Arial Black" charset="0"/>
                <a:cs typeface="Arial Black"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Name</a:t>
            </a:r>
          </a:p>
        </p:txBody>
      </p:sp>
      <p:sp>
        <p:nvSpPr>
          <p:cNvPr id="17" name="Text Placeholder 16"/>
          <p:cNvSpPr>
            <a:spLocks noGrp="1"/>
          </p:cNvSpPr>
          <p:nvPr>
            <p:ph type="body" sz="quarter" idx="12" hasCustomPrompt="1"/>
          </p:nvPr>
        </p:nvSpPr>
        <p:spPr>
          <a:xfrm>
            <a:off x="5124450" y="5159375"/>
            <a:ext cx="6831013" cy="309563"/>
          </a:xfrm>
        </p:spPr>
        <p:txBody>
          <a:bodyPr/>
          <a:lstStyle>
            <a:lvl1pPr marL="0" indent="0">
              <a:buFontTx/>
              <a:buNone/>
              <a:defRPr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Title</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6078" y="1049542"/>
            <a:ext cx="924767" cy="924767"/>
          </a:xfrm>
          <a:prstGeom prst="rect">
            <a:avLst/>
          </a:prstGeom>
        </p:spPr>
      </p:pic>
      <p:sp>
        <p:nvSpPr>
          <p:cNvPr id="28" name="TextBox 27"/>
          <p:cNvSpPr txBox="1"/>
          <p:nvPr userDrawn="1"/>
        </p:nvSpPr>
        <p:spPr>
          <a:xfrm>
            <a:off x="5010845" y="1311870"/>
            <a:ext cx="5777026" cy="400110"/>
          </a:xfrm>
          <a:prstGeom prst="rect">
            <a:avLst/>
          </a:prstGeom>
          <a:noFill/>
        </p:spPr>
        <p:txBody>
          <a:bodyPr wrap="square" rtlCol="0">
            <a:spAutoFit/>
          </a:bodyPr>
          <a:lstStyle/>
          <a:p>
            <a:r>
              <a:rPr lang="en-US" sz="2000" b="1" i="0">
                <a:solidFill>
                  <a:schemeClr val="bg1"/>
                </a:solidFill>
                <a:latin typeface="Arial Black" charset="0"/>
                <a:ea typeface="Arial Black" charset="0"/>
                <a:cs typeface="Arial Black" charset="0"/>
              </a:rPr>
              <a:t>Georgia Department of Human Services</a:t>
            </a:r>
          </a:p>
        </p:txBody>
      </p:sp>
      <p:sp>
        <p:nvSpPr>
          <p:cNvPr id="9" name="TextBox 8"/>
          <p:cNvSpPr txBox="1"/>
          <p:nvPr userDrawn="1"/>
        </p:nvSpPr>
        <p:spPr>
          <a:xfrm>
            <a:off x="5010845" y="1622265"/>
            <a:ext cx="5530659" cy="369332"/>
          </a:xfrm>
          <a:prstGeom prst="rect">
            <a:avLst/>
          </a:prstGeom>
          <a:noFill/>
        </p:spPr>
        <p:txBody>
          <a:bodyPr wrap="square" rtlCol="0">
            <a:spAutoFit/>
          </a:bodyPr>
          <a:lstStyle/>
          <a:p>
            <a:r>
              <a:rPr lang="en-US" b="0" i="0">
                <a:solidFill>
                  <a:schemeClr val="bg1"/>
                </a:solidFill>
                <a:latin typeface="Arial" charset="0"/>
                <a:ea typeface="Arial" charset="0"/>
                <a:cs typeface="Arial" charset="0"/>
              </a:rPr>
              <a:t>Office of General Counsel</a:t>
            </a:r>
          </a:p>
        </p:txBody>
      </p:sp>
      <p:sp>
        <p:nvSpPr>
          <p:cNvPr id="10" name="Date Placeholder 3"/>
          <p:cNvSpPr>
            <a:spLocks noGrp="1"/>
          </p:cNvSpPr>
          <p:nvPr>
            <p:ph type="dt" sz="half" idx="13"/>
          </p:nvPr>
        </p:nvSpPr>
        <p:spPr>
          <a:xfrm>
            <a:off x="9428971" y="6540500"/>
            <a:ext cx="2743200" cy="317500"/>
          </a:xfrm>
        </p:spPr>
        <p:txBody>
          <a:bodyPr/>
          <a:lstStyle>
            <a:lvl1pPr algn="r">
              <a:defRPr>
                <a:solidFill>
                  <a:schemeClr val="tx1"/>
                </a:solidFill>
              </a:defRPr>
            </a:lvl1pPr>
          </a:lstStyle>
          <a:p>
            <a:r>
              <a:rPr lang="en-US"/>
              <a:t>2/16/2022</a:t>
            </a:r>
          </a:p>
        </p:txBody>
      </p:sp>
    </p:spTree>
    <p:extLst>
      <p:ext uri="{BB962C8B-B14F-4D97-AF65-F5344CB8AC3E}">
        <p14:creationId xmlns:p14="http://schemas.microsoft.com/office/powerpoint/2010/main" val="258666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DCSS Option 1">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24089" y="4053543"/>
            <a:ext cx="6832122" cy="528098"/>
          </a:xfrm>
        </p:spPr>
        <p:txBody>
          <a:bodyPr/>
          <a:lstStyle>
            <a:lvl1pPr marL="0" indent="0" algn="l">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12"/>
          <p:cNvSpPr>
            <a:spLocks noGrp="1"/>
          </p:cNvSpPr>
          <p:nvPr>
            <p:ph type="title" hasCustomPrompt="1"/>
          </p:nvPr>
        </p:nvSpPr>
        <p:spPr>
          <a:xfrm>
            <a:off x="5124089" y="3345526"/>
            <a:ext cx="6832122" cy="869381"/>
          </a:xfrm>
        </p:spPr>
        <p:txBody>
          <a:bodyPr>
            <a:normAutofit/>
          </a:bodyPr>
          <a:lstStyle>
            <a:lvl1pPr>
              <a:defRPr sz="4000" b="1" i="0" baseline="0">
                <a:solidFill>
                  <a:schemeClr val="bg1"/>
                </a:solidFill>
                <a:latin typeface="Arial Black" charset="0"/>
                <a:ea typeface="Arial Black" charset="0"/>
                <a:cs typeface="Arial Black" charset="0"/>
              </a:defRPr>
            </a:lvl1pPr>
          </a:lstStyle>
          <a:p>
            <a:r>
              <a:rPr lang="en-US"/>
              <a:t>Presentation Title Here</a:t>
            </a:r>
          </a:p>
        </p:txBody>
      </p:sp>
      <p:sp>
        <p:nvSpPr>
          <p:cNvPr id="15" name="Text Placeholder 14"/>
          <p:cNvSpPr>
            <a:spLocks noGrp="1"/>
          </p:cNvSpPr>
          <p:nvPr>
            <p:ph type="body" sz="quarter" idx="11" hasCustomPrompt="1"/>
          </p:nvPr>
        </p:nvSpPr>
        <p:spPr>
          <a:xfrm>
            <a:off x="5124450" y="4745038"/>
            <a:ext cx="6831013" cy="414337"/>
          </a:xfrm>
        </p:spPr>
        <p:txBody>
          <a:bodyPr/>
          <a:lstStyle>
            <a:lvl1pPr marL="0" indent="0">
              <a:buFontTx/>
              <a:buNone/>
              <a:defRPr b="1" i="0" baseline="0">
                <a:solidFill>
                  <a:schemeClr val="bg1"/>
                </a:solidFill>
                <a:latin typeface="Arial Black" charset="0"/>
                <a:ea typeface="Arial Black" charset="0"/>
                <a:cs typeface="Arial Black"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Name</a:t>
            </a:r>
          </a:p>
        </p:txBody>
      </p:sp>
      <p:sp>
        <p:nvSpPr>
          <p:cNvPr id="17" name="Text Placeholder 16"/>
          <p:cNvSpPr>
            <a:spLocks noGrp="1"/>
          </p:cNvSpPr>
          <p:nvPr>
            <p:ph type="body" sz="quarter" idx="12" hasCustomPrompt="1"/>
          </p:nvPr>
        </p:nvSpPr>
        <p:spPr>
          <a:xfrm>
            <a:off x="5124450" y="5159375"/>
            <a:ext cx="6831013" cy="309563"/>
          </a:xfrm>
        </p:spPr>
        <p:txBody>
          <a:bodyPr/>
          <a:lstStyle>
            <a:lvl1pPr marL="0" indent="0">
              <a:buFontTx/>
              <a:buNone/>
              <a:defRPr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Title</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6078" y="1049542"/>
            <a:ext cx="924767" cy="924767"/>
          </a:xfrm>
          <a:prstGeom prst="rect">
            <a:avLst/>
          </a:prstGeom>
        </p:spPr>
      </p:pic>
      <p:sp>
        <p:nvSpPr>
          <p:cNvPr id="28" name="TextBox 27"/>
          <p:cNvSpPr txBox="1"/>
          <p:nvPr userDrawn="1"/>
        </p:nvSpPr>
        <p:spPr>
          <a:xfrm>
            <a:off x="5010845" y="1311870"/>
            <a:ext cx="5777026" cy="400110"/>
          </a:xfrm>
          <a:prstGeom prst="rect">
            <a:avLst/>
          </a:prstGeom>
          <a:noFill/>
        </p:spPr>
        <p:txBody>
          <a:bodyPr wrap="square" rtlCol="0">
            <a:spAutoFit/>
          </a:bodyPr>
          <a:lstStyle/>
          <a:p>
            <a:r>
              <a:rPr lang="en-US" sz="2000" b="1" i="0">
                <a:solidFill>
                  <a:schemeClr val="bg1"/>
                </a:solidFill>
                <a:latin typeface="Arial Black" charset="0"/>
                <a:ea typeface="Arial Black" charset="0"/>
                <a:cs typeface="Arial Black" charset="0"/>
              </a:rPr>
              <a:t>Georgia Department of Human Services</a:t>
            </a:r>
          </a:p>
        </p:txBody>
      </p:sp>
      <p:sp>
        <p:nvSpPr>
          <p:cNvPr id="2" name="TextBox 1"/>
          <p:cNvSpPr txBox="1"/>
          <p:nvPr userDrawn="1"/>
        </p:nvSpPr>
        <p:spPr>
          <a:xfrm>
            <a:off x="5010845" y="1622265"/>
            <a:ext cx="5530659" cy="369332"/>
          </a:xfrm>
          <a:prstGeom prst="rect">
            <a:avLst/>
          </a:prstGeom>
          <a:noFill/>
        </p:spPr>
        <p:txBody>
          <a:bodyPr wrap="square" rtlCol="0">
            <a:spAutoFit/>
          </a:bodyPr>
          <a:lstStyle/>
          <a:p>
            <a:r>
              <a:rPr lang="en-US" b="0" i="0">
                <a:solidFill>
                  <a:schemeClr val="bg1"/>
                </a:solidFill>
                <a:latin typeface="Arial" charset="0"/>
                <a:ea typeface="Arial" charset="0"/>
                <a:cs typeface="Arial" charset="0"/>
              </a:rPr>
              <a:t>Division of Child Support Services</a:t>
            </a:r>
          </a:p>
        </p:txBody>
      </p:sp>
      <p:sp>
        <p:nvSpPr>
          <p:cNvPr id="10" name="Date Placeholder 3"/>
          <p:cNvSpPr>
            <a:spLocks noGrp="1"/>
          </p:cNvSpPr>
          <p:nvPr>
            <p:ph type="dt" sz="half" idx="13"/>
          </p:nvPr>
        </p:nvSpPr>
        <p:spPr>
          <a:xfrm>
            <a:off x="9428971" y="6540500"/>
            <a:ext cx="2743200" cy="317500"/>
          </a:xfrm>
        </p:spPr>
        <p:txBody>
          <a:bodyPr/>
          <a:lstStyle>
            <a:lvl1pPr algn="r">
              <a:defRPr>
                <a:solidFill>
                  <a:schemeClr val="tx1"/>
                </a:solidFill>
              </a:defRPr>
            </a:lvl1pPr>
          </a:lstStyle>
          <a:p>
            <a:r>
              <a:rPr lang="en-US"/>
              <a:t>2/16/2022</a:t>
            </a:r>
          </a:p>
        </p:txBody>
      </p:sp>
    </p:spTree>
    <p:extLst>
      <p:ext uri="{BB962C8B-B14F-4D97-AF65-F5344CB8AC3E}">
        <p14:creationId xmlns:p14="http://schemas.microsoft.com/office/powerpoint/2010/main" val="1861422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Title Slide_OHR Option 1.2">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24089" y="4053543"/>
            <a:ext cx="6832122" cy="528098"/>
          </a:xfrm>
        </p:spPr>
        <p:txBody>
          <a:bodyPr/>
          <a:lstStyle>
            <a:lvl1pPr marL="0" indent="0" algn="l">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12"/>
          <p:cNvSpPr>
            <a:spLocks noGrp="1"/>
          </p:cNvSpPr>
          <p:nvPr>
            <p:ph type="title" hasCustomPrompt="1"/>
          </p:nvPr>
        </p:nvSpPr>
        <p:spPr>
          <a:xfrm>
            <a:off x="5124089" y="3345526"/>
            <a:ext cx="6832122" cy="869381"/>
          </a:xfrm>
        </p:spPr>
        <p:txBody>
          <a:bodyPr>
            <a:normAutofit/>
          </a:bodyPr>
          <a:lstStyle>
            <a:lvl1pPr>
              <a:defRPr sz="4000" b="1" i="0" baseline="0">
                <a:solidFill>
                  <a:schemeClr val="bg1"/>
                </a:solidFill>
                <a:latin typeface="Arial Black" charset="0"/>
                <a:ea typeface="Arial Black" charset="0"/>
                <a:cs typeface="Arial Black" charset="0"/>
              </a:defRPr>
            </a:lvl1pPr>
          </a:lstStyle>
          <a:p>
            <a:r>
              <a:rPr lang="en-US"/>
              <a:t>Presentation Title Here</a:t>
            </a:r>
          </a:p>
        </p:txBody>
      </p:sp>
      <p:sp>
        <p:nvSpPr>
          <p:cNvPr id="15" name="Text Placeholder 14"/>
          <p:cNvSpPr>
            <a:spLocks noGrp="1"/>
          </p:cNvSpPr>
          <p:nvPr>
            <p:ph type="body" sz="quarter" idx="11" hasCustomPrompt="1"/>
          </p:nvPr>
        </p:nvSpPr>
        <p:spPr>
          <a:xfrm>
            <a:off x="5124450" y="4745038"/>
            <a:ext cx="6831013" cy="414337"/>
          </a:xfrm>
        </p:spPr>
        <p:txBody>
          <a:bodyPr/>
          <a:lstStyle>
            <a:lvl1pPr marL="0" indent="0">
              <a:buFontTx/>
              <a:buNone/>
              <a:defRPr b="1" i="0" baseline="0">
                <a:solidFill>
                  <a:schemeClr val="bg1"/>
                </a:solidFill>
                <a:latin typeface="Arial Black" charset="0"/>
                <a:ea typeface="Arial Black" charset="0"/>
                <a:cs typeface="Arial Black"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Name</a:t>
            </a:r>
          </a:p>
        </p:txBody>
      </p:sp>
      <p:sp>
        <p:nvSpPr>
          <p:cNvPr id="17" name="Text Placeholder 16"/>
          <p:cNvSpPr>
            <a:spLocks noGrp="1"/>
          </p:cNvSpPr>
          <p:nvPr>
            <p:ph type="body" sz="quarter" idx="12" hasCustomPrompt="1"/>
          </p:nvPr>
        </p:nvSpPr>
        <p:spPr>
          <a:xfrm>
            <a:off x="5124450" y="5159375"/>
            <a:ext cx="6831013" cy="309563"/>
          </a:xfrm>
        </p:spPr>
        <p:txBody>
          <a:bodyPr/>
          <a:lstStyle>
            <a:lvl1pPr marL="0" indent="0">
              <a:buFontTx/>
              <a:buNone/>
              <a:defRPr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Title</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6078" y="1049542"/>
            <a:ext cx="924767" cy="924767"/>
          </a:xfrm>
          <a:prstGeom prst="rect">
            <a:avLst/>
          </a:prstGeom>
        </p:spPr>
      </p:pic>
      <p:sp>
        <p:nvSpPr>
          <p:cNvPr id="28" name="TextBox 27"/>
          <p:cNvSpPr txBox="1"/>
          <p:nvPr userDrawn="1"/>
        </p:nvSpPr>
        <p:spPr>
          <a:xfrm>
            <a:off x="5010845" y="1311870"/>
            <a:ext cx="5777026" cy="400110"/>
          </a:xfrm>
          <a:prstGeom prst="rect">
            <a:avLst/>
          </a:prstGeom>
          <a:noFill/>
        </p:spPr>
        <p:txBody>
          <a:bodyPr wrap="square" rtlCol="0">
            <a:spAutoFit/>
          </a:bodyPr>
          <a:lstStyle/>
          <a:p>
            <a:r>
              <a:rPr lang="en-US" sz="2000" b="1" i="0">
                <a:solidFill>
                  <a:schemeClr val="bg1"/>
                </a:solidFill>
                <a:latin typeface="Arial Black" charset="0"/>
                <a:ea typeface="Arial Black" charset="0"/>
                <a:cs typeface="Arial Black" charset="0"/>
              </a:rPr>
              <a:t>Georgia Department of Human Services</a:t>
            </a:r>
          </a:p>
        </p:txBody>
      </p:sp>
      <p:sp>
        <p:nvSpPr>
          <p:cNvPr id="9" name="TextBox 8"/>
          <p:cNvSpPr txBox="1"/>
          <p:nvPr userDrawn="1"/>
        </p:nvSpPr>
        <p:spPr>
          <a:xfrm>
            <a:off x="5010845" y="1622265"/>
            <a:ext cx="6226998" cy="369332"/>
          </a:xfrm>
          <a:prstGeom prst="rect">
            <a:avLst/>
          </a:prstGeom>
          <a:noFill/>
        </p:spPr>
        <p:txBody>
          <a:bodyPr wrap="square" rtlCol="0">
            <a:spAutoFit/>
          </a:bodyPr>
          <a:lstStyle/>
          <a:p>
            <a:r>
              <a:rPr lang="en-US" b="0" i="0">
                <a:solidFill>
                  <a:schemeClr val="bg1"/>
                </a:solidFill>
                <a:latin typeface="Arial" charset="0"/>
                <a:ea typeface="Arial" charset="0"/>
                <a:cs typeface="Arial" charset="0"/>
              </a:rPr>
              <a:t>Office of Human Resources</a:t>
            </a:r>
          </a:p>
        </p:txBody>
      </p:sp>
      <p:sp>
        <p:nvSpPr>
          <p:cNvPr id="10" name="Date Placeholder 3"/>
          <p:cNvSpPr>
            <a:spLocks noGrp="1"/>
          </p:cNvSpPr>
          <p:nvPr>
            <p:ph type="dt" sz="half" idx="13"/>
          </p:nvPr>
        </p:nvSpPr>
        <p:spPr>
          <a:xfrm>
            <a:off x="9428971" y="6540500"/>
            <a:ext cx="2743200" cy="317500"/>
          </a:xfrm>
        </p:spPr>
        <p:txBody>
          <a:bodyPr/>
          <a:lstStyle>
            <a:lvl1pPr algn="r">
              <a:defRPr>
                <a:solidFill>
                  <a:schemeClr val="tx1"/>
                </a:solidFill>
              </a:defRPr>
            </a:lvl1pPr>
          </a:lstStyle>
          <a:p>
            <a:r>
              <a:rPr lang="en-US"/>
              <a:t>2/16/2022</a:t>
            </a:r>
          </a:p>
        </p:txBody>
      </p:sp>
    </p:spTree>
    <p:extLst>
      <p:ext uri="{BB962C8B-B14F-4D97-AF65-F5344CB8AC3E}">
        <p14:creationId xmlns:p14="http://schemas.microsoft.com/office/powerpoint/2010/main" val="36797124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Title Slide_OIT Option 1.2">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24089" y="4053543"/>
            <a:ext cx="6832122" cy="528098"/>
          </a:xfrm>
        </p:spPr>
        <p:txBody>
          <a:bodyPr/>
          <a:lstStyle>
            <a:lvl1pPr marL="0" indent="0" algn="l">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12"/>
          <p:cNvSpPr>
            <a:spLocks noGrp="1"/>
          </p:cNvSpPr>
          <p:nvPr>
            <p:ph type="title" hasCustomPrompt="1"/>
          </p:nvPr>
        </p:nvSpPr>
        <p:spPr>
          <a:xfrm>
            <a:off x="5124089" y="3345526"/>
            <a:ext cx="6832122" cy="869381"/>
          </a:xfrm>
        </p:spPr>
        <p:txBody>
          <a:bodyPr>
            <a:normAutofit/>
          </a:bodyPr>
          <a:lstStyle>
            <a:lvl1pPr>
              <a:defRPr sz="4000" b="1" i="0" baseline="0">
                <a:solidFill>
                  <a:schemeClr val="bg1"/>
                </a:solidFill>
                <a:latin typeface="Arial Black" charset="0"/>
                <a:ea typeface="Arial Black" charset="0"/>
                <a:cs typeface="Arial Black" charset="0"/>
              </a:defRPr>
            </a:lvl1pPr>
          </a:lstStyle>
          <a:p>
            <a:r>
              <a:rPr lang="en-US"/>
              <a:t>Presentation Title Here</a:t>
            </a:r>
          </a:p>
        </p:txBody>
      </p:sp>
      <p:sp>
        <p:nvSpPr>
          <p:cNvPr id="15" name="Text Placeholder 14"/>
          <p:cNvSpPr>
            <a:spLocks noGrp="1"/>
          </p:cNvSpPr>
          <p:nvPr>
            <p:ph type="body" sz="quarter" idx="11" hasCustomPrompt="1"/>
          </p:nvPr>
        </p:nvSpPr>
        <p:spPr>
          <a:xfrm>
            <a:off x="5124450" y="4745038"/>
            <a:ext cx="6831013" cy="414337"/>
          </a:xfrm>
        </p:spPr>
        <p:txBody>
          <a:bodyPr/>
          <a:lstStyle>
            <a:lvl1pPr marL="0" indent="0">
              <a:buFontTx/>
              <a:buNone/>
              <a:defRPr b="1" i="0" baseline="0">
                <a:solidFill>
                  <a:schemeClr val="bg1"/>
                </a:solidFill>
                <a:latin typeface="Arial Black" charset="0"/>
                <a:ea typeface="Arial Black" charset="0"/>
                <a:cs typeface="Arial Black"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Name</a:t>
            </a:r>
          </a:p>
        </p:txBody>
      </p:sp>
      <p:sp>
        <p:nvSpPr>
          <p:cNvPr id="17" name="Text Placeholder 16"/>
          <p:cNvSpPr>
            <a:spLocks noGrp="1"/>
          </p:cNvSpPr>
          <p:nvPr>
            <p:ph type="body" sz="quarter" idx="12" hasCustomPrompt="1"/>
          </p:nvPr>
        </p:nvSpPr>
        <p:spPr>
          <a:xfrm>
            <a:off x="5124450" y="5159375"/>
            <a:ext cx="6831013" cy="309563"/>
          </a:xfrm>
        </p:spPr>
        <p:txBody>
          <a:bodyPr/>
          <a:lstStyle>
            <a:lvl1pPr marL="0" indent="0">
              <a:buFontTx/>
              <a:buNone/>
              <a:defRPr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Title</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6078" y="1049542"/>
            <a:ext cx="924767" cy="924767"/>
          </a:xfrm>
          <a:prstGeom prst="rect">
            <a:avLst/>
          </a:prstGeom>
        </p:spPr>
      </p:pic>
      <p:sp>
        <p:nvSpPr>
          <p:cNvPr id="28" name="TextBox 27"/>
          <p:cNvSpPr txBox="1"/>
          <p:nvPr userDrawn="1"/>
        </p:nvSpPr>
        <p:spPr>
          <a:xfrm>
            <a:off x="5010845" y="1311870"/>
            <a:ext cx="5777026" cy="400110"/>
          </a:xfrm>
          <a:prstGeom prst="rect">
            <a:avLst/>
          </a:prstGeom>
          <a:noFill/>
        </p:spPr>
        <p:txBody>
          <a:bodyPr wrap="square" rtlCol="0">
            <a:spAutoFit/>
          </a:bodyPr>
          <a:lstStyle/>
          <a:p>
            <a:r>
              <a:rPr lang="en-US" sz="2000" b="1" i="0">
                <a:solidFill>
                  <a:schemeClr val="bg1"/>
                </a:solidFill>
                <a:latin typeface="Arial Black" charset="0"/>
                <a:ea typeface="Arial Black" charset="0"/>
                <a:cs typeface="Arial Black" charset="0"/>
              </a:rPr>
              <a:t>Georgia Department of Human Services</a:t>
            </a:r>
          </a:p>
        </p:txBody>
      </p:sp>
      <p:sp>
        <p:nvSpPr>
          <p:cNvPr id="9" name="TextBox 8"/>
          <p:cNvSpPr txBox="1"/>
          <p:nvPr userDrawn="1"/>
        </p:nvSpPr>
        <p:spPr>
          <a:xfrm>
            <a:off x="5010845" y="1622265"/>
            <a:ext cx="5530659" cy="369332"/>
          </a:xfrm>
          <a:prstGeom prst="rect">
            <a:avLst/>
          </a:prstGeom>
          <a:noFill/>
        </p:spPr>
        <p:txBody>
          <a:bodyPr wrap="square" rtlCol="0">
            <a:spAutoFit/>
          </a:bodyPr>
          <a:lstStyle/>
          <a:p>
            <a:r>
              <a:rPr lang="en-US" b="0" i="0">
                <a:solidFill>
                  <a:schemeClr val="bg1"/>
                </a:solidFill>
                <a:latin typeface="Arial" charset="0"/>
                <a:ea typeface="Arial" charset="0"/>
                <a:cs typeface="Arial" charset="0"/>
              </a:rPr>
              <a:t>Office of Information Technology</a:t>
            </a:r>
          </a:p>
        </p:txBody>
      </p:sp>
      <p:sp>
        <p:nvSpPr>
          <p:cNvPr id="11" name="Date Placeholder 3"/>
          <p:cNvSpPr>
            <a:spLocks noGrp="1"/>
          </p:cNvSpPr>
          <p:nvPr>
            <p:ph type="dt" sz="half" idx="13"/>
          </p:nvPr>
        </p:nvSpPr>
        <p:spPr>
          <a:xfrm>
            <a:off x="9428971" y="6540500"/>
            <a:ext cx="2743200" cy="317500"/>
          </a:xfrm>
        </p:spPr>
        <p:txBody>
          <a:bodyPr/>
          <a:lstStyle>
            <a:lvl1pPr algn="r">
              <a:defRPr>
                <a:solidFill>
                  <a:schemeClr val="tx1"/>
                </a:solidFill>
              </a:defRPr>
            </a:lvl1pPr>
          </a:lstStyle>
          <a:p>
            <a:r>
              <a:rPr lang="en-US"/>
              <a:t>2/16/2022</a:t>
            </a:r>
          </a:p>
        </p:txBody>
      </p:sp>
    </p:spTree>
    <p:extLst>
      <p:ext uri="{BB962C8B-B14F-4D97-AF65-F5344CB8AC3E}">
        <p14:creationId xmlns:p14="http://schemas.microsoft.com/office/powerpoint/2010/main" val="11286867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Title Slide_OIG Option 1.2">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24089" y="4053543"/>
            <a:ext cx="6832122" cy="528098"/>
          </a:xfrm>
        </p:spPr>
        <p:txBody>
          <a:bodyPr/>
          <a:lstStyle>
            <a:lvl1pPr marL="0" indent="0" algn="l">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12"/>
          <p:cNvSpPr>
            <a:spLocks noGrp="1"/>
          </p:cNvSpPr>
          <p:nvPr>
            <p:ph type="title" hasCustomPrompt="1"/>
          </p:nvPr>
        </p:nvSpPr>
        <p:spPr>
          <a:xfrm>
            <a:off x="5124089" y="3345526"/>
            <a:ext cx="6832122" cy="869381"/>
          </a:xfrm>
        </p:spPr>
        <p:txBody>
          <a:bodyPr>
            <a:normAutofit/>
          </a:bodyPr>
          <a:lstStyle>
            <a:lvl1pPr>
              <a:defRPr sz="4000" b="1" i="0" baseline="0">
                <a:solidFill>
                  <a:schemeClr val="bg1"/>
                </a:solidFill>
                <a:latin typeface="Arial Black" charset="0"/>
                <a:ea typeface="Arial Black" charset="0"/>
                <a:cs typeface="Arial Black" charset="0"/>
              </a:defRPr>
            </a:lvl1pPr>
          </a:lstStyle>
          <a:p>
            <a:r>
              <a:rPr lang="en-US"/>
              <a:t>Presentation Title Here</a:t>
            </a:r>
          </a:p>
        </p:txBody>
      </p:sp>
      <p:sp>
        <p:nvSpPr>
          <p:cNvPr id="15" name="Text Placeholder 14"/>
          <p:cNvSpPr>
            <a:spLocks noGrp="1"/>
          </p:cNvSpPr>
          <p:nvPr>
            <p:ph type="body" sz="quarter" idx="11" hasCustomPrompt="1"/>
          </p:nvPr>
        </p:nvSpPr>
        <p:spPr>
          <a:xfrm>
            <a:off x="5124450" y="4745038"/>
            <a:ext cx="6831013" cy="414337"/>
          </a:xfrm>
        </p:spPr>
        <p:txBody>
          <a:bodyPr/>
          <a:lstStyle>
            <a:lvl1pPr marL="0" indent="0">
              <a:buFontTx/>
              <a:buNone/>
              <a:defRPr b="1" i="0" baseline="0">
                <a:solidFill>
                  <a:schemeClr val="bg1"/>
                </a:solidFill>
                <a:latin typeface="Arial Black" charset="0"/>
                <a:ea typeface="Arial Black" charset="0"/>
                <a:cs typeface="Arial Black"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Name</a:t>
            </a:r>
          </a:p>
        </p:txBody>
      </p:sp>
      <p:sp>
        <p:nvSpPr>
          <p:cNvPr id="17" name="Text Placeholder 16"/>
          <p:cNvSpPr>
            <a:spLocks noGrp="1"/>
          </p:cNvSpPr>
          <p:nvPr>
            <p:ph type="body" sz="quarter" idx="12" hasCustomPrompt="1"/>
          </p:nvPr>
        </p:nvSpPr>
        <p:spPr>
          <a:xfrm>
            <a:off x="5124450" y="5159375"/>
            <a:ext cx="6831013" cy="309563"/>
          </a:xfrm>
        </p:spPr>
        <p:txBody>
          <a:bodyPr/>
          <a:lstStyle>
            <a:lvl1pPr marL="0" indent="0">
              <a:buFontTx/>
              <a:buNone/>
              <a:defRPr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Title</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6078" y="1049542"/>
            <a:ext cx="924767" cy="924767"/>
          </a:xfrm>
          <a:prstGeom prst="rect">
            <a:avLst/>
          </a:prstGeom>
        </p:spPr>
      </p:pic>
      <p:sp>
        <p:nvSpPr>
          <p:cNvPr id="28" name="TextBox 27"/>
          <p:cNvSpPr txBox="1"/>
          <p:nvPr userDrawn="1"/>
        </p:nvSpPr>
        <p:spPr>
          <a:xfrm>
            <a:off x="5010845" y="1311870"/>
            <a:ext cx="5777026" cy="400110"/>
          </a:xfrm>
          <a:prstGeom prst="rect">
            <a:avLst/>
          </a:prstGeom>
          <a:noFill/>
        </p:spPr>
        <p:txBody>
          <a:bodyPr wrap="square" rtlCol="0">
            <a:spAutoFit/>
          </a:bodyPr>
          <a:lstStyle/>
          <a:p>
            <a:r>
              <a:rPr lang="en-US" sz="2000" b="1" i="0">
                <a:solidFill>
                  <a:schemeClr val="bg1"/>
                </a:solidFill>
                <a:latin typeface="Arial Black" charset="0"/>
                <a:ea typeface="Arial Black" charset="0"/>
                <a:cs typeface="Arial Black" charset="0"/>
              </a:rPr>
              <a:t>Georgia Department of Human Services</a:t>
            </a:r>
          </a:p>
        </p:txBody>
      </p:sp>
      <p:sp>
        <p:nvSpPr>
          <p:cNvPr id="9" name="TextBox 8"/>
          <p:cNvSpPr txBox="1"/>
          <p:nvPr userDrawn="1"/>
        </p:nvSpPr>
        <p:spPr>
          <a:xfrm>
            <a:off x="5010845" y="1622265"/>
            <a:ext cx="5530659" cy="369332"/>
          </a:xfrm>
          <a:prstGeom prst="rect">
            <a:avLst/>
          </a:prstGeom>
          <a:noFill/>
        </p:spPr>
        <p:txBody>
          <a:bodyPr wrap="square" rtlCol="0">
            <a:spAutoFit/>
          </a:bodyPr>
          <a:lstStyle/>
          <a:p>
            <a:r>
              <a:rPr lang="en-US" b="0" i="0">
                <a:solidFill>
                  <a:schemeClr val="bg1"/>
                </a:solidFill>
                <a:latin typeface="Arial" charset="0"/>
                <a:ea typeface="Arial" charset="0"/>
                <a:cs typeface="Arial" charset="0"/>
              </a:rPr>
              <a:t>Office of Inspector General</a:t>
            </a:r>
          </a:p>
        </p:txBody>
      </p:sp>
      <p:sp>
        <p:nvSpPr>
          <p:cNvPr id="11" name="Date Placeholder 3"/>
          <p:cNvSpPr>
            <a:spLocks noGrp="1"/>
          </p:cNvSpPr>
          <p:nvPr>
            <p:ph type="dt" sz="half" idx="13"/>
          </p:nvPr>
        </p:nvSpPr>
        <p:spPr>
          <a:xfrm>
            <a:off x="9428971" y="6540500"/>
            <a:ext cx="2743200" cy="317500"/>
          </a:xfrm>
        </p:spPr>
        <p:txBody>
          <a:bodyPr/>
          <a:lstStyle>
            <a:lvl1pPr algn="r">
              <a:defRPr>
                <a:solidFill>
                  <a:schemeClr val="tx1"/>
                </a:solidFill>
              </a:defRPr>
            </a:lvl1pPr>
          </a:lstStyle>
          <a:p>
            <a:r>
              <a:rPr lang="en-US"/>
              <a:t>2/16/2022</a:t>
            </a:r>
          </a:p>
        </p:txBody>
      </p:sp>
    </p:spTree>
    <p:extLst>
      <p:ext uri="{BB962C8B-B14F-4D97-AF65-F5344CB8AC3E}">
        <p14:creationId xmlns:p14="http://schemas.microsoft.com/office/powerpoint/2010/main" val="10994040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Title Slide_OLAC Option 1.2">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24089" y="4053543"/>
            <a:ext cx="6832122" cy="528098"/>
          </a:xfrm>
        </p:spPr>
        <p:txBody>
          <a:bodyPr/>
          <a:lstStyle>
            <a:lvl1pPr marL="0" indent="0" algn="l">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12"/>
          <p:cNvSpPr>
            <a:spLocks noGrp="1"/>
          </p:cNvSpPr>
          <p:nvPr>
            <p:ph type="title" hasCustomPrompt="1"/>
          </p:nvPr>
        </p:nvSpPr>
        <p:spPr>
          <a:xfrm>
            <a:off x="5124089" y="3345526"/>
            <a:ext cx="6832122" cy="869381"/>
          </a:xfrm>
        </p:spPr>
        <p:txBody>
          <a:bodyPr>
            <a:normAutofit/>
          </a:bodyPr>
          <a:lstStyle>
            <a:lvl1pPr>
              <a:defRPr sz="4000" b="1" i="0" baseline="0">
                <a:solidFill>
                  <a:schemeClr val="bg1"/>
                </a:solidFill>
                <a:latin typeface="Arial Black" charset="0"/>
                <a:ea typeface="Arial Black" charset="0"/>
                <a:cs typeface="Arial Black" charset="0"/>
              </a:defRPr>
            </a:lvl1pPr>
          </a:lstStyle>
          <a:p>
            <a:r>
              <a:rPr lang="en-US"/>
              <a:t>Presentation Title Here</a:t>
            </a:r>
          </a:p>
        </p:txBody>
      </p:sp>
      <p:sp>
        <p:nvSpPr>
          <p:cNvPr id="15" name="Text Placeholder 14"/>
          <p:cNvSpPr>
            <a:spLocks noGrp="1"/>
          </p:cNvSpPr>
          <p:nvPr>
            <p:ph type="body" sz="quarter" idx="11" hasCustomPrompt="1"/>
          </p:nvPr>
        </p:nvSpPr>
        <p:spPr>
          <a:xfrm>
            <a:off x="5124450" y="4745038"/>
            <a:ext cx="6831013" cy="414337"/>
          </a:xfrm>
        </p:spPr>
        <p:txBody>
          <a:bodyPr/>
          <a:lstStyle>
            <a:lvl1pPr marL="0" indent="0">
              <a:buFontTx/>
              <a:buNone/>
              <a:defRPr b="1" i="0" baseline="0">
                <a:solidFill>
                  <a:schemeClr val="bg1"/>
                </a:solidFill>
                <a:latin typeface="Arial Black" charset="0"/>
                <a:ea typeface="Arial Black" charset="0"/>
                <a:cs typeface="Arial Black"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Name</a:t>
            </a:r>
          </a:p>
        </p:txBody>
      </p:sp>
      <p:sp>
        <p:nvSpPr>
          <p:cNvPr id="17" name="Text Placeholder 16"/>
          <p:cNvSpPr>
            <a:spLocks noGrp="1"/>
          </p:cNvSpPr>
          <p:nvPr>
            <p:ph type="body" sz="quarter" idx="12" hasCustomPrompt="1"/>
          </p:nvPr>
        </p:nvSpPr>
        <p:spPr>
          <a:xfrm>
            <a:off x="5124450" y="5159375"/>
            <a:ext cx="6831013" cy="309563"/>
          </a:xfrm>
        </p:spPr>
        <p:txBody>
          <a:bodyPr/>
          <a:lstStyle>
            <a:lvl1pPr marL="0" indent="0">
              <a:buFontTx/>
              <a:buNone/>
              <a:defRPr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Title</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6078" y="1049542"/>
            <a:ext cx="924767" cy="924767"/>
          </a:xfrm>
          <a:prstGeom prst="rect">
            <a:avLst/>
          </a:prstGeom>
        </p:spPr>
      </p:pic>
      <p:sp>
        <p:nvSpPr>
          <p:cNvPr id="28" name="TextBox 27"/>
          <p:cNvSpPr txBox="1"/>
          <p:nvPr userDrawn="1"/>
        </p:nvSpPr>
        <p:spPr>
          <a:xfrm>
            <a:off x="5010845" y="1311870"/>
            <a:ext cx="5777026" cy="400110"/>
          </a:xfrm>
          <a:prstGeom prst="rect">
            <a:avLst/>
          </a:prstGeom>
          <a:noFill/>
        </p:spPr>
        <p:txBody>
          <a:bodyPr wrap="square" rtlCol="0">
            <a:spAutoFit/>
          </a:bodyPr>
          <a:lstStyle/>
          <a:p>
            <a:r>
              <a:rPr lang="en-US" sz="2000" b="1" i="0">
                <a:solidFill>
                  <a:schemeClr val="bg1"/>
                </a:solidFill>
                <a:latin typeface="Arial Black" charset="0"/>
                <a:ea typeface="Arial Black" charset="0"/>
                <a:cs typeface="Arial Black" charset="0"/>
              </a:rPr>
              <a:t>Georgia Department of Human Services</a:t>
            </a:r>
          </a:p>
        </p:txBody>
      </p:sp>
      <p:sp>
        <p:nvSpPr>
          <p:cNvPr id="9" name="TextBox 8"/>
          <p:cNvSpPr txBox="1"/>
          <p:nvPr userDrawn="1"/>
        </p:nvSpPr>
        <p:spPr>
          <a:xfrm>
            <a:off x="5010845" y="1622265"/>
            <a:ext cx="5530659" cy="369332"/>
          </a:xfrm>
          <a:prstGeom prst="rect">
            <a:avLst/>
          </a:prstGeom>
          <a:noFill/>
        </p:spPr>
        <p:txBody>
          <a:bodyPr wrap="square" rtlCol="0">
            <a:spAutoFit/>
          </a:bodyPr>
          <a:lstStyle/>
          <a:p>
            <a:r>
              <a:rPr lang="en-US" b="0" i="0">
                <a:solidFill>
                  <a:schemeClr val="bg1"/>
                </a:solidFill>
                <a:latin typeface="Arial" charset="0"/>
                <a:ea typeface="Arial" charset="0"/>
                <a:cs typeface="Arial" charset="0"/>
              </a:rPr>
              <a:t>Office of Legislative Affairs and Communications</a:t>
            </a:r>
          </a:p>
        </p:txBody>
      </p:sp>
      <p:sp>
        <p:nvSpPr>
          <p:cNvPr id="11" name="Date Placeholder 3"/>
          <p:cNvSpPr>
            <a:spLocks noGrp="1"/>
          </p:cNvSpPr>
          <p:nvPr>
            <p:ph type="dt" sz="half" idx="13"/>
          </p:nvPr>
        </p:nvSpPr>
        <p:spPr>
          <a:xfrm>
            <a:off x="9428971" y="6540500"/>
            <a:ext cx="2743200" cy="317500"/>
          </a:xfrm>
        </p:spPr>
        <p:txBody>
          <a:bodyPr/>
          <a:lstStyle>
            <a:lvl1pPr algn="r">
              <a:defRPr>
                <a:solidFill>
                  <a:schemeClr val="tx1"/>
                </a:solidFill>
              </a:defRPr>
            </a:lvl1pPr>
          </a:lstStyle>
          <a:p>
            <a:r>
              <a:rPr lang="en-US"/>
              <a:t>2/16/2022</a:t>
            </a:r>
          </a:p>
        </p:txBody>
      </p:sp>
    </p:spTree>
    <p:extLst>
      <p:ext uri="{BB962C8B-B14F-4D97-AF65-F5344CB8AC3E}">
        <p14:creationId xmlns:p14="http://schemas.microsoft.com/office/powerpoint/2010/main" val="42030412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Title Slide_OPC Option 1.2">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24089" y="4053543"/>
            <a:ext cx="6832122" cy="528098"/>
          </a:xfrm>
        </p:spPr>
        <p:txBody>
          <a:bodyPr/>
          <a:lstStyle>
            <a:lvl1pPr marL="0" indent="0" algn="l">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12"/>
          <p:cNvSpPr>
            <a:spLocks noGrp="1"/>
          </p:cNvSpPr>
          <p:nvPr>
            <p:ph type="title" hasCustomPrompt="1"/>
          </p:nvPr>
        </p:nvSpPr>
        <p:spPr>
          <a:xfrm>
            <a:off x="5124089" y="3345526"/>
            <a:ext cx="6832122" cy="869381"/>
          </a:xfrm>
        </p:spPr>
        <p:txBody>
          <a:bodyPr>
            <a:normAutofit/>
          </a:bodyPr>
          <a:lstStyle>
            <a:lvl1pPr>
              <a:defRPr sz="4000" b="1" i="0" baseline="0">
                <a:solidFill>
                  <a:schemeClr val="bg1"/>
                </a:solidFill>
                <a:latin typeface="Arial Black" charset="0"/>
                <a:ea typeface="Arial Black" charset="0"/>
                <a:cs typeface="Arial Black" charset="0"/>
              </a:defRPr>
            </a:lvl1pPr>
          </a:lstStyle>
          <a:p>
            <a:r>
              <a:rPr lang="en-US"/>
              <a:t>Presentation Title Here</a:t>
            </a:r>
          </a:p>
        </p:txBody>
      </p:sp>
      <p:sp>
        <p:nvSpPr>
          <p:cNvPr id="15" name="Text Placeholder 14"/>
          <p:cNvSpPr>
            <a:spLocks noGrp="1"/>
          </p:cNvSpPr>
          <p:nvPr>
            <p:ph type="body" sz="quarter" idx="11" hasCustomPrompt="1"/>
          </p:nvPr>
        </p:nvSpPr>
        <p:spPr>
          <a:xfrm>
            <a:off x="5124450" y="4745038"/>
            <a:ext cx="6831013" cy="414337"/>
          </a:xfrm>
        </p:spPr>
        <p:txBody>
          <a:bodyPr/>
          <a:lstStyle>
            <a:lvl1pPr marL="0" indent="0">
              <a:buFontTx/>
              <a:buNone/>
              <a:defRPr b="1" i="0" baseline="0">
                <a:solidFill>
                  <a:schemeClr val="bg1"/>
                </a:solidFill>
                <a:latin typeface="Arial Black" charset="0"/>
                <a:ea typeface="Arial Black" charset="0"/>
                <a:cs typeface="Arial Black"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Name</a:t>
            </a:r>
          </a:p>
        </p:txBody>
      </p:sp>
      <p:sp>
        <p:nvSpPr>
          <p:cNvPr id="17" name="Text Placeholder 16"/>
          <p:cNvSpPr>
            <a:spLocks noGrp="1"/>
          </p:cNvSpPr>
          <p:nvPr>
            <p:ph type="body" sz="quarter" idx="12" hasCustomPrompt="1"/>
          </p:nvPr>
        </p:nvSpPr>
        <p:spPr>
          <a:xfrm>
            <a:off x="5124450" y="5159375"/>
            <a:ext cx="6831013" cy="309563"/>
          </a:xfrm>
        </p:spPr>
        <p:txBody>
          <a:bodyPr/>
          <a:lstStyle>
            <a:lvl1pPr marL="0" indent="0">
              <a:buFontTx/>
              <a:buNone/>
              <a:defRPr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Title</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6078" y="1049542"/>
            <a:ext cx="924767" cy="924767"/>
          </a:xfrm>
          <a:prstGeom prst="rect">
            <a:avLst/>
          </a:prstGeom>
        </p:spPr>
      </p:pic>
      <p:sp>
        <p:nvSpPr>
          <p:cNvPr id="28" name="TextBox 27"/>
          <p:cNvSpPr txBox="1"/>
          <p:nvPr userDrawn="1"/>
        </p:nvSpPr>
        <p:spPr>
          <a:xfrm>
            <a:off x="5010845" y="1311870"/>
            <a:ext cx="5777026" cy="400110"/>
          </a:xfrm>
          <a:prstGeom prst="rect">
            <a:avLst/>
          </a:prstGeom>
          <a:noFill/>
        </p:spPr>
        <p:txBody>
          <a:bodyPr wrap="square" rtlCol="0">
            <a:spAutoFit/>
          </a:bodyPr>
          <a:lstStyle/>
          <a:p>
            <a:r>
              <a:rPr lang="en-US" sz="2000" b="1" i="0">
                <a:solidFill>
                  <a:schemeClr val="bg1"/>
                </a:solidFill>
                <a:latin typeface="Arial Black" charset="0"/>
                <a:ea typeface="Arial Black" charset="0"/>
                <a:cs typeface="Arial Black" charset="0"/>
              </a:rPr>
              <a:t>Georgia Department of Human Services</a:t>
            </a:r>
          </a:p>
        </p:txBody>
      </p:sp>
      <p:sp>
        <p:nvSpPr>
          <p:cNvPr id="9" name="TextBox 8"/>
          <p:cNvSpPr txBox="1"/>
          <p:nvPr userDrawn="1"/>
        </p:nvSpPr>
        <p:spPr>
          <a:xfrm>
            <a:off x="5010845" y="1622265"/>
            <a:ext cx="5530659" cy="369332"/>
          </a:xfrm>
          <a:prstGeom prst="rect">
            <a:avLst/>
          </a:prstGeom>
          <a:noFill/>
        </p:spPr>
        <p:txBody>
          <a:bodyPr wrap="square" rtlCol="0">
            <a:spAutoFit/>
          </a:bodyPr>
          <a:lstStyle/>
          <a:p>
            <a:r>
              <a:rPr lang="en-US" b="0" i="0">
                <a:solidFill>
                  <a:schemeClr val="bg1"/>
                </a:solidFill>
                <a:latin typeface="Arial" charset="0"/>
                <a:ea typeface="Arial" charset="0"/>
                <a:cs typeface="Arial" charset="0"/>
              </a:rPr>
              <a:t>Office of Procurement and Contracts</a:t>
            </a:r>
          </a:p>
        </p:txBody>
      </p:sp>
      <p:sp>
        <p:nvSpPr>
          <p:cNvPr id="11" name="Date Placeholder 3"/>
          <p:cNvSpPr>
            <a:spLocks noGrp="1"/>
          </p:cNvSpPr>
          <p:nvPr>
            <p:ph type="dt" sz="half" idx="13"/>
          </p:nvPr>
        </p:nvSpPr>
        <p:spPr>
          <a:xfrm>
            <a:off x="9428971" y="6540500"/>
            <a:ext cx="2743200" cy="317500"/>
          </a:xfrm>
        </p:spPr>
        <p:txBody>
          <a:bodyPr/>
          <a:lstStyle>
            <a:lvl1pPr algn="r">
              <a:defRPr>
                <a:solidFill>
                  <a:schemeClr val="tx1"/>
                </a:solidFill>
              </a:defRPr>
            </a:lvl1pPr>
          </a:lstStyle>
          <a:p>
            <a:r>
              <a:rPr lang="en-US"/>
              <a:t>2/16/2022</a:t>
            </a:r>
          </a:p>
        </p:txBody>
      </p:sp>
    </p:spTree>
    <p:extLst>
      <p:ext uri="{BB962C8B-B14F-4D97-AF65-F5344CB8AC3E}">
        <p14:creationId xmlns:p14="http://schemas.microsoft.com/office/powerpoint/2010/main" val="14255307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_Title Slide_OSPI Option 1.2">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24089" y="4053543"/>
            <a:ext cx="6832122" cy="528098"/>
          </a:xfrm>
        </p:spPr>
        <p:txBody>
          <a:bodyPr/>
          <a:lstStyle>
            <a:lvl1pPr marL="0" indent="0" algn="l">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12"/>
          <p:cNvSpPr>
            <a:spLocks noGrp="1"/>
          </p:cNvSpPr>
          <p:nvPr>
            <p:ph type="title" hasCustomPrompt="1"/>
          </p:nvPr>
        </p:nvSpPr>
        <p:spPr>
          <a:xfrm>
            <a:off x="5124089" y="3345526"/>
            <a:ext cx="6832122" cy="869381"/>
          </a:xfrm>
        </p:spPr>
        <p:txBody>
          <a:bodyPr>
            <a:normAutofit/>
          </a:bodyPr>
          <a:lstStyle>
            <a:lvl1pPr>
              <a:defRPr sz="4000" b="1" i="0" baseline="0">
                <a:solidFill>
                  <a:schemeClr val="bg1"/>
                </a:solidFill>
                <a:latin typeface="Arial Black" charset="0"/>
                <a:ea typeface="Arial Black" charset="0"/>
                <a:cs typeface="Arial Black" charset="0"/>
              </a:defRPr>
            </a:lvl1pPr>
          </a:lstStyle>
          <a:p>
            <a:r>
              <a:rPr lang="en-US"/>
              <a:t>Presentation Title Here</a:t>
            </a:r>
          </a:p>
        </p:txBody>
      </p:sp>
      <p:sp>
        <p:nvSpPr>
          <p:cNvPr id="15" name="Text Placeholder 14"/>
          <p:cNvSpPr>
            <a:spLocks noGrp="1"/>
          </p:cNvSpPr>
          <p:nvPr>
            <p:ph type="body" sz="quarter" idx="11" hasCustomPrompt="1"/>
          </p:nvPr>
        </p:nvSpPr>
        <p:spPr>
          <a:xfrm>
            <a:off x="5124450" y="4745038"/>
            <a:ext cx="6831013" cy="414337"/>
          </a:xfrm>
        </p:spPr>
        <p:txBody>
          <a:bodyPr/>
          <a:lstStyle>
            <a:lvl1pPr marL="0" indent="0">
              <a:buFontTx/>
              <a:buNone/>
              <a:defRPr b="1" i="0" baseline="0">
                <a:solidFill>
                  <a:schemeClr val="bg1"/>
                </a:solidFill>
                <a:latin typeface="Arial Black" charset="0"/>
                <a:ea typeface="Arial Black" charset="0"/>
                <a:cs typeface="Arial Black"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Name</a:t>
            </a:r>
          </a:p>
        </p:txBody>
      </p:sp>
      <p:sp>
        <p:nvSpPr>
          <p:cNvPr id="17" name="Text Placeholder 16"/>
          <p:cNvSpPr>
            <a:spLocks noGrp="1"/>
          </p:cNvSpPr>
          <p:nvPr>
            <p:ph type="body" sz="quarter" idx="12" hasCustomPrompt="1"/>
          </p:nvPr>
        </p:nvSpPr>
        <p:spPr>
          <a:xfrm>
            <a:off x="5124450" y="5159375"/>
            <a:ext cx="6831013" cy="309563"/>
          </a:xfrm>
        </p:spPr>
        <p:txBody>
          <a:bodyPr/>
          <a:lstStyle>
            <a:lvl1pPr marL="0" indent="0">
              <a:buFontTx/>
              <a:buNone/>
              <a:defRPr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Title</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6078" y="1049542"/>
            <a:ext cx="924767" cy="924767"/>
          </a:xfrm>
          <a:prstGeom prst="rect">
            <a:avLst/>
          </a:prstGeom>
        </p:spPr>
      </p:pic>
      <p:sp>
        <p:nvSpPr>
          <p:cNvPr id="28" name="TextBox 27"/>
          <p:cNvSpPr txBox="1"/>
          <p:nvPr userDrawn="1"/>
        </p:nvSpPr>
        <p:spPr>
          <a:xfrm>
            <a:off x="5010845" y="1311870"/>
            <a:ext cx="5777026" cy="400110"/>
          </a:xfrm>
          <a:prstGeom prst="rect">
            <a:avLst/>
          </a:prstGeom>
          <a:noFill/>
        </p:spPr>
        <p:txBody>
          <a:bodyPr wrap="square" rtlCol="0">
            <a:spAutoFit/>
          </a:bodyPr>
          <a:lstStyle/>
          <a:p>
            <a:r>
              <a:rPr lang="en-US" sz="2000" b="1" i="0">
                <a:solidFill>
                  <a:schemeClr val="bg1"/>
                </a:solidFill>
                <a:latin typeface="Arial Black" charset="0"/>
                <a:ea typeface="Arial Black" charset="0"/>
                <a:cs typeface="Arial Black" charset="0"/>
              </a:rPr>
              <a:t>Georgia Department of Human Services</a:t>
            </a:r>
          </a:p>
        </p:txBody>
      </p:sp>
      <p:sp>
        <p:nvSpPr>
          <p:cNvPr id="9" name="TextBox 8"/>
          <p:cNvSpPr txBox="1"/>
          <p:nvPr userDrawn="1"/>
        </p:nvSpPr>
        <p:spPr>
          <a:xfrm>
            <a:off x="5010845" y="1622265"/>
            <a:ext cx="5530659" cy="369332"/>
          </a:xfrm>
          <a:prstGeom prst="rect">
            <a:avLst/>
          </a:prstGeom>
          <a:noFill/>
        </p:spPr>
        <p:txBody>
          <a:bodyPr wrap="square" rtlCol="0">
            <a:spAutoFit/>
          </a:bodyPr>
          <a:lstStyle/>
          <a:p>
            <a:r>
              <a:rPr lang="en-US" b="0" i="0">
                <a:solidFill>
                  <a:schemeClr val="bg1"/>
                </a:solidFill>
                <a:latin typeface="Arial" charset="0"/>
                <a:ea typeface="Arial" charset="0"/>
                <a:cs typeface="Arial" charset="0"/>
              </a:rPr>
              <a:t>Office of Strategic Planning and Initiatives</a:t>
            </a:r>
          </a:p>
        </p:txBody>
      </p:sp>
      <p:sp>
        <p:nvSpPr>
          <p:cNvPr id="10" name="Date Placeholder 3"/>
          <p:cNvSpPr>
            <a:spLocks noGrp="1"/>
          </p:cNvSpPr>
          <p:nvPr>
            <p:ph type="dt" sz="half" idx="13"/>
          </p:nvPr>
        </p:nvSpPr>
        <p:spPr>
          <a:xfrm>
            <a:off x="9428971" y="6540500"/>
            <a:ext cx="2743200" cy="317500"/>
          </a:xfrm>
        </p:spPr>
        <p:txBody>
          <a:bodyPr/>
          <a:lstStyle>
            <a:lvl1pPr algn="r">
              <a:defRPr>
                <a:solidFill>
                  <a:schemeClr val="tx1"/>
                </a:solidFill>
              </a:defRPr>
            </a:lvl1pPr>
          </a:lstStyle>
          <a:p>
            <a:r>
              <a:rPr lang="en-US"/>
              <a:t>2/16/2022</a:t>
            </a:r>
          </a:p>
        </p:txBody>
      </p:sp>
    </p:spTree>
    <p:extLst>
      <p:ext uri="{BB962C8B-B14F-4D97-AF65-F5344CB8AC3E}">
        <p14:creationId xmlns:p14="http://schemas.microsoft.com/office/powerpoint/2010/main" val="29388551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1_Title Slide_OED Option 1.2">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24089" y="4053543"/>
            <a:ext cx="6832122" cy="528098"/>
          </a:xfrm>
        </p:spPr>
        <p:txBody>
          <a:bodyPr/>
          <a:lstStyle>
            <a:lvl1pPr marL="0" indent="0" algn="l">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12"/>
          <p:cNvSpPr>
            <a:spLocks noGrp="1"/>
          </p:cNvSpPr>
          <p:nvPr>
            <p:ph type="title" hasCustomPrompt="1"/>
          </p:nvPr>
        </p:nvSpPr>
        <p:spPr>
          <a:xfrm>
            <a:off x="5124089" y="3345526"/>
            <a:ext cx="6832122" cy="869381"/>
          </a:xfrm>
        </p:spPr>
        <p:txBody>
          <a:bodyPr>
            <a:normAutofit/>
          </a:bodyPr>
          <a:lstStyle>
            <a:lvl1pPr>
              <a:defRPr sz="4000" b="1" i="0" baseline="0">
                <a:solidFill>
                  <a:schemeClr val="bg1"/>
                </a:solidFill>
                <a:latin typeface="Arial Black" charset="0"/>
                <a:ea typeface="Arial Black" charset="0"/>
                <a:cs typeface="Arial Black" charset="0"/>
              </a:defRPr>
            </a:lvl1pPr>
          </a:lstStyle>
          <a:p>
            <a:r>
              <a:rPr lang="en-US"/>
              <a:t>Presentation Title Here</a:t>
            </a:r>
          </a:p>
        </p:txBody>
      </p:sp>
      <p:sp>
        <p:nvSpPr>
          <p:cNvPr id="15" name="Text Placeholder 14"/>
          <p:cNvSpPr>
            <a:spLocks noGrp="1"/>
          </p:cNvSpPr>
          <p:nvPr>
            <p:ph type="body" sz="quarter" idx="11" hasCustomPrompt="1"/>
          </p:nvPr>
        </p:nvSpPr>
        <p:spPr>
          <a:xfrm>
            <a:off x="5124450" y="4745038"/>
            <a:ext cx="6831013" cy="414337"/>
          </a:xfrm>
        </p:spPr>
        <p:txBody>
          <a:bodyPr/>
          <a:lstStyle>
            <a:lvl1pPr marL="0" indent="0">
              <a:buFontTx/>
              <a:buNone/>
              <a:defRPr b="1" i="0" baseline="0">
                <a:solidFill>
                  <a:schemeClr val="bg1"/>
                </a:solidFill>
                <a:latin typeface="Arial Black" charset="0"/>
                <a:ea typeface="Arial Black" charset="0"/>
                <a:cs typeface="Arial Black"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Name</a:t>
            </a:r>
          </a:p>
        </p:txBody>
      </p:sp>
      <p:sp>
        <p:nvSpPr>
          <p:cNvPr id="17" name="Text Placeholder 16"/>
          <p:cNvSpPr>
            <a:spLocks noGrp="1"/>
          </p:cNvSpPr>
          <p:nvPr>
            <p:ph type="body" sz="quarter" idx="12" hasCustomPrompt="1"/>
          </p:nvPr>
        </p:nvSpPr>
        <p:spPr>
          <a:xfrm>
            <a:off x="5124450" y="5159375"/>
            <a:ext cx="6831013" cy="309563"/>
          </a:xfrm>
        </p:spPr>
        <p:txBody>
          <a:bodyPr/>
          <a:lstStyle>
            <a:lvl1pPr marL="0" indent="0">
              <a:buFontTx/>
              <a:buNone/>
              <a:defRPr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Title</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6078" y="1049542"/>
            <a:ext cx="924767" cy="924767"/>
          </a:xfrm>
          <a:prstGeom prst="rect">
            <a:avLst/>
          </a:prstGeom>
        </p:spPr>
      </p:pic>
      <p:sp>
        <p:nvSpPr>
          <p:cNvPr id="28" name="TextBox 27"/>
          <p:cNvSpPr txBox="1"/>
          <p:nvPr userDrawn="1"/>
        </p:nvSpPr>
        <p:spPr>
          <a:xfrm>
            <a:off x="5010845" y="1311870"/>
            <a:ext cx="5777026" cy="400110"/>
          </a:xfrm>
          <a:prstGeom prst="rect">
            <a:avLst/>
          </a:prstGeom>
          <a:noFill/>
        </p:spPr>
        <p:txBody>
          <a:bodyPr wrap="square" rtlCol="0">
            <a:spAutoFit/>
          </a:bodyPr>
          <a:lstStyle/>
          <a:p>
            <a:r>
              <a:rPr lang="en-US" sz="2000" b="1" i="0">
                <a:solidFill>
                  <a:schemeClr val="bg1"/>
                </a:solidFill>
                <a:latin typeface="Arial Black" charset="0"/>
                <a:ea typeface="Arial Black" charset="0"/>
                <a:cs typeface="Arial Black" charset="0"/>
              </a:rPr>
              <a:t>Georgia Department of Human Services</a:t>
            </a:r>
          </a:p>
        </p:txBody>
      </p:sp>
      <p:sp>
        <p:nvSpPr>
          <p:cNvPr id="9" name="TextBox 8"/>
          <p:cNvSpPr txBox="1"/>
          <p:nvPr userDrawn="1"/>
        </p:nvSpPr>
        <p:spPr>
          <a:xfrm>
            <a:off x="5010845" y="1622265"/>
            <a:ext cx="5530659" cy="369332"/>
          </a:xfrm>
          <a:prstGeom prst="rect">
            <a:avLst/>
          </a:prstGeom>
          <a:noFill/>
        </p:spPr>
        <p:txBody>
          <a:bodyPr wrap="square" rtlCol="0">
            <a:spAutoFit/>
          </a:bodyPr>
          <a:lstStyle/>
          <a:p>
            <a:r>
              <a:rPr lang="en-US" b="0" i="0">
                <a:solidFill>
                  <a:schemeClr val="bg1"/>
                </a:solidFill>
                <a:latin typeface="Arial" charset="0"/>
                <a:ea typeface="Arial" charset="0"/>
                <a:cs typeface="Arial" charset="0"/>
              </a:rPr>
              <a:t>Office of Enterprise Development</a:t>
            </a:r>
          </a:p>
        </p:txBody>
      </p:sp>
      <p:sp>
        <p:nvSpPr>
          <p:cNvPr id="10" name="Date Placeholder 3"/>
          <p:cNvSpPr>
            <a:spLocks noGrp="1"/>
          </p:cNvSpPr>
          <p:nvPr>
            <p:ph type="dt" sz="half" idx="13"/>
          </p:nvPr>
        </p:nvSpPr>
        <p:spPr>
          <a:xfrm>
            <a:off x="9428971" y="6540500"/>
            <a:ext cx="2743200" cy="317500"/>
          </a:xfrm>
        </p:spPr>
        <p:txBody>
          <a:bodyPr/>
          <a:lstStyle>
            <a:lvl1pPr algn="r">
              <a:defRPr>
                <a:solidFill>
                  <a:schemeClr val="tx1"/>
                </a:solidFill>
              </a:defRPr>
            </a:lvl1pPr>
          </a:lstStyle>
          <a:p>
            <a:r>
              <a:rPr lang="en-US"/>
              <a:t>2/16/2022</a:t>
            </a:r>
          </a:p>
        </p:txBody>
      </p:sp>
    </p:spTree>
    <p:extLst>
      <p:ext uri="{BB962C8B-B14F-4D97-AF65-F5344CB8AC3E}">
        <p14:creationId xmlns:p14="http://schemas.microsoft.com/office/powerpoint/2010/main" val="42067421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_DHS Option 1.3">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24089" y="4053543"/>
            <a:ext cx="6832122" cy="528098"/>
          </a:xfrm>
        </p:spPr>
        <p:txBody>
          <a:bodyPr/>
          <a:lstStyle>
            <a:lvl1pPr marL="0" indent="0" algn="l">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12"/>
          <p:cNvSpPr>
            <a:spLocks noGrp="1"/>
          </p:cNvSpPr>
          <p:nvPr>
            <p:ph type="title" hasCustomPrompt="1"/>
          </p:nvPr>
        </p:nvSpPr>
        <p:spPr>
          <a:xfrm>
            <a:off x="5124089" y="3345526"/>
            <a:ext cx="6832122" cy="869381"/>
          </a:xfrm>
        </p:spPr>
        <p:txBody>
          <a:bodyPr>
            <a:normAutofit/>
          </a:bodyPr>
          <a:lstStyle>
            <a:lvl1pPr>
              <a:defRPr sz="4000" b="1" i="0" baseline="0">
                <a:solidFill>
                  <a:schemeClr val="bg1"/>
                </a:solidFill>
                <a:latin typeface="Arial Black" charset="0"/>
                <a:ea typeface="Arial Black" charset="0"/>
                <a:cs typeface="Arial Black" charset="0"/>
              </a:defRPr>
            </a:lvl1pPr>
          </a:lstStyle>
          <a:p>
            <a:r>
              <a:rPr lang="en-US"/>
              <a:t>Presentation Title Here</a:t>
            </a:r>
          </a:p>
        </p:txBody>
      </p:sp>
      <p:sp>
        <p:nvSpPr>
          <p:cNvPr id="15" name="Text Placeholder 14"/>
          <p:cNvSpPr>
            <a:spLocks noGrp="1"/>
          </p:cNvSpPr>
          <p:nvPr>
            <p:ph type="body" sz="quarter" idx="11" hasCustomPrompt="1"/>
          </p:nvPr>
        </p:nvSpPr>
        <p:spPr>
          <a:xfrm>
            <a:off x="5124450" y="4745038"/>
            <a:ext cx="6831013" cy="414337"/>
          </a:xfrm>
        </p:spPr>
        <p:txBody>
          <a:bodyPr/>
          <a:lstStyle>
            <a:lvl1pPr marL="0" indent="0">
              <a:buFontTx/>
              <a:buNone/>
              <a:defRPr b="1" i="0" baseline="0">
                <a:solidFill>
                  <a:schemeClr val="bg1"/>
                </a:solidFill>
                <a:latin typeface="Arial Black" charset="0"/>
                <a:ea typeface="Arial Black" charset="0"/>
                <a:cs typeface="Arial Black"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Name</a:t>
            </a:r>
          </a:p>
        </p:txBody>
      </p:sp>
      <p:sp>
        <p:nvSpPr>
          <p:cNvPr id="17" name="Text Placeholder 16"/>
          <p:cNvSpPr>
            <a:spLocks noGrp="1"/>
          </p:cNvSpPr>
          <p:nvPr>
            <p:ph type="body" sz="quarter" idx="12" hasCustomPrompt="1"/>
          </p:nvPr>
        </p:nvSpPr>
        <p:spPr>
          <a:xfrm>
            <a:off x="5124450" y="5159375"/>
            <a:ext cx="6831013" cy="309563"/>
          </a:xfrm>
        </p:spPr>
        <p:txBody>
          <a:bodyPr/>
          <a:lstStyle>
            <a:lvl1pPr marL="0" indent="0">
              <a:buFontTx/>
              <a:buNone/>
              <a:defRPr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Title</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6078" y="1049542"/>
            <a:ext cx="924767" cy="924767"/>
          </a:xfrm>
          <a:prstGeom prst="rect">
            <a:avLst/>
          </a:prstGeom>
        </p:spPr>
      </p:pic>
      <p:sp>
        <p:nvSpPr>
          <p:cNvPr id="28" name="TextBox 27"/>
          <p:cNvSpPr txBox="1"/>
          <p:nvPr userDrawn="1"/>
        </p:nvSpPr>
        <p:spPr>
          <a:xfrm>
            <a:off x="5010845" y="1311870"/>
            <a:ext cx="5777026" cy="400110"/>
          </a:xfrm>
          <a:prstGeom prst="rect">
            <a:avLst/>
          </a:prstGeom>
          <a:noFill/>
        </p:spPr>
        <p:txBody>
          <a:bodyPr wrap="square" rtlCol="0">
            <a:spAutoFit/>
          </a:bodyPr>
          <a:lstStyle/>
          <a:p>
            <a:r>
              <a:rPr lang="en-US" sz="2000" b="1" i="0">
                <a:solidFill>
                  <a:schemeClr val="bg1"/>
                </a:solidFill>
                <a:latin typeface="Arial Black" charset="0"/>
                <a:ea typeface="Arial Black" charset="0"/>
                <a:cs typeface="Arial Black" charset="0"/>
              </a:rPr>
              <a:t>Georgia Department of Human Services</a:t>
            </a:r>
          </a:p>
        </p:txBody>
      </p:sp>
      <p:sp>
        <p:nvSpPr>
          <p:cNvPr id="10" name="Date Placeholder 3"/>
          <p:cNvSpPr>
            <a:spLocks noGrp="1"/>
          </p:cNvSpPr>
          <p:nvPr>
            <p:ph type="dt" sz="half" idx="13"/>
          </p:nvPr>
        </p:nvSpPr>
        <p:spPr>
          <a:xfrm>
            <a:off x="9428971" y="6540500"/>
            <a:ext cx="2743200" cy="317500"/>
          </a:xfrm>
        </p:spPr>
        <p:txBody>
          <a:bodyPr/>
          <a:lstStyle>
            <a:lvl1pPr algn="r">
              <a:defRPr>
                <a:solidFill>
                  <a:schemeClr val="tx1"/>
                </a:solidFill>
              </a:defRPr>
            </a:lvl1pPr>
          </a:lstStyle>
          <a:p>
            <a:r>
              <a:rPr lang="en-US"/>
              <a:t>2/16/2022</a:t>
            </a:r>
          </a:p>
        </p:txBody>
      </p:sp>
    </p:spTree>
    <p:extLst>
      <p:ext uri="{BB962C8B-B14F-4D97-AF65-F5344CB8AC3E}">
        <p14:creationId xmlns:p14="http://schemas.microsoft.com/office/powerpoint/2010/main" val="32420766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_DAS Option 1">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24089" y="4053543"/>
            <a:ext cx="6832122" cy="528098"/>
          </a:xfrm>
        </p:spPr>
        <p:txBody>
          <a:bodyPr/>
          <a:lstStyle>
            <a:lvl1pPr marL="0" indent="0" algn="l">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12"/>
          <p:cNvSpPr>
            <a:spLocks noGrp="1"/>
          </p:cNvSpPr>
          <p:nvPr>
            <p:ph type="title" hasCustomPrompt="1"/>
          </p:nvPr>
        </p:nvSpPr>
        <p:spPr>
          <a:xfrm>
            <a:off x="5124089" y="3345526"/>
            <a:ext cx="6832122" cy="869381"/>
          </a:xfrm>
        </p:spPr>
        <p:txBody>
          <a:bodyPr>
            <a:normAutofit/>
          </a:bodyPr>
          <a:lstStyle>
            <a:lvl1pPr>
              <a:defRPr sz="4000" b="1" i="0" baseline="0">
                <a:solidFill>
                  <a:schemeClr val="bg1"/>
                </a:solidFill>
                <a:latin typeface="Arial Black" charset="0"/>
                <a:ea typeface="Arial Black" charset="0"/>
                <a:cs typeface="Arial Black" charset="0"/>
              </a:defRPr>
            </a:lvl1pPr>
          </a:lstStyle>
          <a:p>
            <a:r>
              <a:rPr lang="en-US"/>
              <a:t>Presentation Title Here</a:t>
            </a:r>
          </a:p>
        </p:txBody>
      </p:sp>
      <p:sp>
        <p:nvSpPr>
          <p:cNvPr id="15" name="Text Placeholder 14"/>
          <p:cNvSpPr>
            <a:spLocks noGrp="1"/>
          </p:cNvSpPr>
          <p:nvPr>
            <p:ph type="body" sz="quarter" idx="11" hasCustomPrompt="1"/>
          </p:nvPr>
        </p:nvSpPr>
        <p:spPr>
          <a:xfrm>
            <a:off x="5124450" y="4745038"/>
            <a:ext cx="6831013" cy="414337"/>
          </a:xfrm>
        </p:spPr>
        <p:txBody>
          <a:bodyPr/>
          <a:lstStyle>
            <a:lvl1pPr marL="0" indent="0">
              <a:buFontTx/>
              <a:buNone/>
              <a:defRPr b="1" i="0" baseline="0">
                <a:solidFill>
                  <a:schemeClr val="bg1"/>
                </a:solidFill>
                <a:latin typeface="Arial Black" charset="0"/>
                <a:ea typeface="Arial Black" charset="0"/>
                <a:cs typeface="Arial Black"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Name</a:t>
            </a:r>
          </a:p>
        </p:txBody>
      </p:sp>
      <p:sp>
        <p:nvSpPr>
          <p:cNvPr id="17" name="Text Placeholder 16"/>
          <p:cNvSpPr>
            <a:spLocks noGrp="1"/>
          </p:cNvSpPr>
          <p:nvPr>
            <p:ph type="body" sz="quarter" idx="12" hasCustomPrompt="1"/>
          </p:nvPr>
        </p:nvSpPr>
        <p:spPr>
          <a:xfrm>
            <a:off x="5124450" y="5159375"/>
            <a:ext cx="6831013" cy="309563"/>
          </a:xfrm>
        </p:spPr>
        <p:txBody>
          <a:bodyPr/>
          <a:lstStyle>
            <a:lvl1pPr marL="0" indent="0">
              <a:buFontTx/>
              <a:buNone/>
              <a:defRPr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Title</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6078" y="1049542"/>
            <a:ext cx="924767" cy="924767"/>
          </a:xfrm>
          <a:prstGeom prst="rect">
            <a:avLst/>
          </a:prstGeom>
        </p:spPr>
      </p:pic>
      <p:sp>
        <p:nvSpPr>
          <p:cNvPr id="28" name="TextBox 27"/>
          <p:cNvSpPr txBox="1"/>
          <p:nvPr userDrawn="1"/>
        </p:nvSpPr>
        <p:spPr>
          <a:xfrm>
            <a:off x="5010845" y="1311870"/>
            <a:ext cx="5777026" cy="400110"/>
          </a:xfrm>
          <a:prstGeom prst="rect">
            <a:avLst/>
          </a:prstGeom>
          <a:noFill/>
        </p:spPr>
        <p:txBody>
          <a:bodyPr wrap="square" rtlCol="0">
            <a:spAutoFit/>
          </a:bodyPr>
          <a:lstStyle/>
          <a:p>
            <a:r>
              <a:rPr lang="en-US" sz="2000" b="1" i="0">
                <a:solidFill>
                  <a:schemeClr val="bg1"/>
                </a:solidFill>
                <a:latin typeface="Arial Black" charset="0"/>
                <a:ea typeface="Arial Black" charset="0"/>
                <a:cs typeface="Arial Black" charset="0"/>
              </a:rPr>
              <a:t>Georgia Department of Human Services</a:t>
            </a:r>
          </a:p>
        </p:txBody>
      </p:sp>
      <p:sp>
        <p:nvSpPr>
          <p:cNvPr id="9" name="TextBox 8"/>
          <p:cNvSpPr txBox="1"/>
          <p:nvPr userDrawn="1"/>
        </p:nvSpPr>
        <p:spPr>
          <a:xfrm>
            <a:off x="5010845" y="1622265"/>
            <a:ext cx="5530659" cy="369332"/>
          </a:xfrm>
          <a:prstGeom prst="rect">
            <a:avLst/>
          </a:prstGeom>
          <a:noFill/>
        </p:spPr>
        <p:txBody>
          <a:bodyPr wrap="square" rtlCol="0">
            <a:spAutoFit/>
          </a:bodyPr>
          <a:lstStyle/>
          <a:p>
            <a:r>
              <a:rPr lang="en-US" b="0" i="0">
                <a:solidFill>
                  <a:schemeClr val="bg1"/>
                </a:solidFill>
                <a:latin typeface="Arial" charset="0"/>
                <a:ea typeface="Arial" charset="0"/>
                <a:cs typeface="Arial" charset="0"/>
              </a:rPr>
              <a:t>Division of Aging Services</a:t>
            </a:r>
          </a:p>
        </p:txBody>
      </p:sp>
      <p:sp>
        <p:nvSpPr>
          <p:cNvPr id="11" name="Date Placeholder 3"/>
          <p:cNvSpPr>
            <a:spLocks noGrp="1"/>
          </p:cNvSpPr>
          <p:nvPr>
            <p:ph type="dt" sz="half" idx="13"/>
          </p:nvPr>
        </p:nvSpPr>
        <p:spPr>
          <a:xfrm>
            <a:off x="9428971" y="6540500"/>
            <a:ext cx="2743200" cy="317500"/>
          </a:xfrm>
        </p:spPr>
        <p:txBody>
          <a:bodyPr/>
          <a:lstStyle>
            <a:lvl1pPr algn="r">
              <a:defRPr>
                <a:solidFill>
                  <a:schemeClr val="tx1"/>
                </a:solidFill>
              </a:defRPr>
            </a:lvl1pPr>
          </a:lstStyle>
          <a:p>
            <a:r>
              <a:rPr lang="en-US"/>
              <a:t>2/16/2022</a:t>
            </a:r>
          </a:p>
        </p:txBody>
      </p:sp>
    </p:spTree>
    <p:extLst>
      <p:ext uri="{BB962C8B-B14F-4D97-AF65-F5344CB8AC3E}">
        <p14:creationId xmlns:p14="http://schemas.microsoft.com/office/powerpoint/2010/main" val="27358548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Slide_OBA Option 1.3">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24089" y="4053543"/>
            <a:ext cx="6832122" cy="528098"/>
          </a:xfrm>
        </p:spPr>
        <p:txBody>
          <a:bodyPr/>
          <a:lstStyle>
            <a:lvl1pPr marL="0" indent="0" algn="l">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12"/>
          <p:cNvSpPr>
            <a:spLocks noGrp="1"/>
          </p:cNvSpPr>
          <p:nvPr>
            <p:ph type="title" hasCustomPrompt="1"/>
          </p:nvPr>
        </p:nvSpPr>
        <p:spPr>
          <a:xfrm>
            <a:off x="5124089" y="3345526"/>
            <a:ext cx="6832122" cy="869381"/>
          </a:xfrm>
        </p:spPr>
        <p:txBody>
          <a:bodyPr>
            <a:normAutofit/>
          </a:bodyPr>
          <a:lstStyle>
            <a:lvl1pPr>
              <a:defRPr sz="4000" b="1" i="0" baseline="0">
                <a:solidFill>
                  <a:schemeClr val="bg1"/>
                </a:solidFill>
                <a:latin typeface="Arial Black" charset="0"/>
                <a:ea typeface="Arial Black" charset="0"/>
                <a:cs typeface="Arial Black" charset="0"/>
              </a:defRPr>
            </a:lvl1pPr>
          </a:lstStyle>
          <a:p>
            <a:r>
              <a:rPr lang="en-US"/>
              <a:t>Presentation Title Here</a:t>
            </a:r>
          </a:p>
        </p:txBody>
      </p:sp>
      <p:sp>
        <p:nvSpPr>
          <p:cNvPr id="15" name="Text Placeholder 14"/>
          <p:cNvSpPr>
            <a:spLocks noGrp="1"/>
          </p:cNvSpPr>
          <p:nvPr>
            <p:ph type="body" sz="quarter" idx="11" hasCustomPrompt="1"/>
          </p:nvPr>
        </p:nvSpPr>
        <p:spPr>
          <a:xfrm>
            <a:off x="5124450" y="4745038"/>
            <a:ext cx="6831013" cy="414337"/>
          </a:xfrm>
        </p:spPr>
        <p:txBody>
          <a:bodyPr/>
          <a:lstStyle>
            <a:lvl1pPr marL="0" indent="0">
              <a:buFontTx/>
              <a:buNone/>
              <a:defRPr b="1" i="0" baseline="0">
                <a:solidFill>
                  <a:schemeClr val="bg1"/>
                </a:solidFill>
                <a:latin typeface="Arial Black" charset="0"/>
                <a:ea typeface="Arial Black" charset="0"/>
                <a:cs typeface="Arial Black"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Name</a:t>
            </a:r>
          </a:p>
        </p:txBody>
      </p:sp>
      <p:sp>
        <p:nvSpPr>
          <p:cNvPr id="17" name="Text Placeholder 16"/>
          <p:cNvSpPr>
            <a:spLocks noGrp="1"/>
          </p:cNvSpPr>
          <p:nvPr>
            <p:ph type="body" sz="quarter" idx="12" hasCustomPrompt="1"/>
          </p:nvPr>
        </p:nvSpPr>
        <p:spPr>
          <a:xfrm>
            <a:off x="5124450" y="5159375"/>
            <a:ext cx="6831013" cy="309563"/>
          </a:xfrm>
        </p:spPr>
        <p:txBody>
          <a:bodyPr/>
          <a:lstStyle>
            <a:lvl1pPr marL="0" indent="0">
              <a:buFontTx/>
              <a:buNone/>
              <a:defRPr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Title</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6078" y="1049542"/>
            <a:ext cx="924767" cy="924767"/>
          </a:xfrm>
          <a:prstGeom prst="rect">
            <a:avLst/>
          </a:prstGeom>
        </p:spPr>
      </p:pic>
      <p:sp>
        <p:nvSpPr>
          <p:cNvPr id="28" name="TextBox 27"/>
          <p:cNvSpPr txBox="1"/>
          <p:nvPr userDrawn="1"/>
        </p:nvSpPr>
        <p:spPr>
          <a:xfrm>
            <a:off x="5010845" y="1311870"/>
            <a:ext cx="5777026" cy="400110"/>
          </a:xfrm>
          <a:prstGeom prst="rect">
            <a:avLst/>
          </a:prstGeom>
          <a:noFill/>
        </p:spPr>
        <p:txBody>
          <a:bodyPr wrap="square" rtlCol="0">
            <a:spAutoFit/>
          </a:bodyPr>
          <a:lstStyle/>
          <a:p>
            <a:r>
              <a:rPr lang="en-US" sz="2000" b="1" i="0">
                <a:solidFill>
                  <a:schemeClr val="bg1"/>
                </a:solidFill>
                <a:latin typeface="Arial Black" charset="0"/>
                <a:ea typeface="Arial Black" charset="0"/>
                <a:cs typeface="Arial Black" charset="0"/>
              </a:rPr>
              <a:t>Georgia Department of Human Services</a:t>
            </a:r>
          </a:p>
        </p:txBody>
      </p:sp>
      <p:sp>
        <p:nvSpPr>
          <p:cNvPr id="9" name="TextBox 8"/>
          <p:cNvSpPr txBox="1"/>
          <p:nvPr userDrawn="1"/>
        </p:nvSpPr>
        <p:spPr>
          <a:xfrm>
            <a:off x="5010845" y="1622265"/>
            <a:ext cx="5530659" cy="369332"/>
          </a:xfrm>
          <a:prstGeom prst="rect">
            <a:avLst/>
          </a:prstGeom>
          <a:noFill/>
        </p:spPr>
        <p:txBody>
          <a:bodyPr wrap="square" rtlCol="0">
            <a:spAutoFit/>
          </a:bodyPr>
          <a:lstStyle/>
          <a:p>
            <a:r>
              <a:rPr lang="en-US" b="0" i="0">
                <a:solidFill>
                  <a:schemeClr val="bg1"/>
                </a:solidFill>
                <a:latin typeface="Arial" charset="0"/>
                <a:ea typeface="Arial" charset="0"/>
                <a:cs typeface="Arial" charset="0"/>
              </a:rPr>
              <a:t>Office of Budget Administration</a:t>
            </a:r>
          </a:p>
        </p:txBody>
      </p:sp>
      <p:sp>
        <p:nvSpPr>
          <p:cNvPr id="11" name="Date Placeholder 3"/>
          <p:cNvSpPr>
            <a:spLocks noGrp="1"/>
          </p:cNvSpPr>
          <p:nvPr>
            <p:ph type="dt" sz="half" idx="13"/>
          </p:nvPr>
        </p:nvSpPr>
        <p:spPr>
          <a:xfrm>
            <a:off x="9428971" y="6540500"/>
            <a:ext cx="2743200" cy="317500"/>
          </a:xfrm>
        </p:spPr>
        <p:txBody>
          <a:bodyPr/>
          <a:lstStyle>
            <a:lvl1pPr algn="r">
              <a:defRPr>
                <a:solidFill>
                  <a:schemeClr val="tx1"/>
                </a:solidFill>
              </a:defRPr>
            </a:lvl1pPr>
          </a:lstStyle>
          <a:p>
            <a:r>
              <a:rPr lang="en-US"/>
              <a:t>2/16/2022</a:t>
            </a:r>
          </a:p>
        </p:txBody>
      </p:sp>
    </p:spTree>
    <p:extLst>
      <p:ext uri="{BB962C8B-B14F-4D97-AF65-F5344CB8AC3E}">
        <p14:creationId xmlns:p14="http://schemas.microsoft.com/office/powerpoint/2010/main" val="1594604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_OBA Option 1">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24089" y="4053543"/>
            <a:ext cx="6832122" cy="528098"/>
          </a:xfrm>
        </p:spPr>
        <p:txBody>
          <a:bodyPr/>
          <a:lstStyle>
            <a:lvl1pPr marL="0" indent="0" algn="l">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12"/>
          <p:cNvSpPr>
            <a:spLocks noGrp="1"/>
          </p:cNvSpPr>
          <p:nvPr>
            <p:ph type="title" hasCustomPrompt="1"/>
          </p:nvPr>
        </p:nvSpPr>
        <p:spPr>
          <a:xfrm>
            <a:off x="5124089" y="3345526"/>
            <a:ext cx="6832122" cy="869381"/>
          </a:xfrm>
        </p:spPr>
        <p:txBody>
          <a:bodyPr>
            <a:normAutofit/>
          </a:bodyPr>
          <a:lstStyle>
            <a:lvl1pPr>
              <a:defRPr sz="4000" b="1" i="0" baseline="0">
                <a:solidFill>
                  <a:schemeClr val="bg1"/>
                </a:solidFill>
                <a:latin typeface="Arial Black" charset="0"/>
                <a:ea typeface="Arial Black" charset="0"/>
                <a:cs typeface="Arial Black" charset="0"/>
              </a:defRPr>
            </a:lvl1pPr>
          </a:lstStyle>
          <a:p>
            <a:r>
              <a:rPr lang="en-US"/>
              <a:t>Presentation Title Here</a:t>
            </a:r>
          </a:p>
        </p:txBody>
      </p:sp>
      <p:sp>
        <p:nvSpPr>
          <p:cNvPr id="15" name="Text Placeholder 14"/>
          <p:cNvSpPr>
            <a:spLocks noGrp="1"/>
          </p:cNvSpPr>
          <p:nvPr>
            <p:ph type="body" sz="quarter" idx="11" hasCustomPrompt="1"/>
          </p:nvPr>
        </p:nvSpPr>
        <p:spPr>
          <a:xfrm>
            <a:off x="5124450" y="4745038"/>
            <a:ext cx="6831013" cy="414337"/>
          </a:xfrm>
        </p:spPr>
        <p:txBody>
          <a:bodyPr/>
          <a:lstStyle>
            <a:lvl1pPr marL="0" indent="0">
              <a:buFontTx/>
              <a:buNone/>
              <a:defRPr b="1" i="0" baseline="0">
                <a:solidFill>
                  <a:schemeClr val="bg1"/>
                </a:solidFill>
                <a:latin typeface="Arial Black" charset="0"/>
                <a:ea typeface="Arial Black" charset="0"/>
                <a:cs typeface="Arial Black"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Name</a:t>
            </a:r>
          </a:p>
        </p:txBody>
      </p:sp>
      <p:sp>
        <p:nvSpPr>
          <p:cNvPr id="17" name="Text Placeholder 16"/>
          <p:cNvSpPr>
            <a:spLocks noGrp="1"/>
          </p:cNvSpPr>
          <p:nvPr>
            <p:ph type="body" sz="quarter" idx="12" hasCustomPrompt="1"/>
          </p:nvPr>
        </p:nvSpPr>
        <p:spPr>
          <a:xfrm>
            <a:off x="5124450" y="5159375"/>
            <a:ext cx="6831013" cy="309563"/>
          </a:xfrm>
        </p:spPr>
        <p:txBody>
          <a:bodyPr/>
          <a:lstStyle>
            <a:lvl1pPr marL="0" indent="0">
              <a:buFontTx/>
              <a:buNone/>
              <a:defRPr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Title</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6078" y="1049542"/>
            <a:ext cx="924767" cy="924767"/>
          </a:xfrm>
          <a:prstGeom prst="rect">
            <a:avLst/>
          </a:prstGeom>
        </p:spPr>
      </p:pic>
      <p:sp>
        <p:nvSpPr>
          <p:cNvPr id="28" name="TextBox 27"/>
          <p:cNvSpPr txBox="1"/>
          <p:nvPr userDrawn="1"/>
        </p:nvSpPr>
        <p:spPr>
          <a:xfrm>
            <a:off x="5010845" y="1311870"/>
            <a:ext cx="5777026" cy="400110"/>
          </a:xfrm>
          <a:prstGeom prst="rect">
            <a:avLst/>
          </a:prstGeom>
          <a:noFill/>
        </p:spPr>
        <p:txBody>
          <a:bodyPr wrap="square" rtlCol="0">
            <a:spAutoFit/>
          </a:bodyPr>
          <a:lstStyle/>
          <a:p>
            <a:r>
              <a:rPr lang="en-US" sz="2000" b="1" i="0">
                <a:solidFill>
                  <a:schemeClr val="bg1"/>
                </a:solidFill>
                <a:latin typeface="Arial Black" charset="0"/>
                <a:ea typeface="Arial Black" charset="0"/>
                <a:cs typeface="Arial Black" charset="0"/>
              </a:rPr>
              <a:t>Georgia Department of Human Services</a:t>
            </a:r>
          </a:p>
        </p:txBody>
      </p:sp>
      <p:sp>
        <p:nvSpPr>
          <p:cNvPr id="2" name="TextBox 1"/>
          <p:cNvSpPr txBox="1"/>
          <p:nvPr userDrawn="1"/>
        </p:nvSpPr>
        <p:spPr>
          <a:xfrm>
            <a:off x="5010845" y="1622265"/>
            <a:ext cx="5530659" cy="369332"/>
          </a:xfrm>
          <a:prstGeom prst="rect">
            <a:avLst/>
          </a:prstGeom>
          <a:noFill/>
        </p:spPr>
        <p:txBody>
          <a:bodyPr wrap="square" rtlCol="0">
            <a:spAutoFit/>
          </a:bodyPr>
          <a:lstStyle/>
          <a:p>
            <a:r>
              <a:rPr lang="en-US" b="0" i="0">
                <a:solidFill>
                  <a:schemeClr val="bg1"/>
                </a:solidFill>
                <a:latin typeface="Arial" charset="0"/>
                <a:ea typeface="Arial" charset="0"/>
                <a:cs typeface="Arial" charset="0"/>
              </a:rPr>
              <a:t>Office of Budget</a:t>
            </a:r>
            <a:r>
              <a:rPr lang="en-US" b="0" i="0" baseline="0">
                <a:solidFill>
                  <a:schemeClr val="bg1"/>
                </a:solidFill>
                <a:latin typeface="Arial" charset="0"/>
                <a:ea typeface="Arial" charset="0"/>
                <a:cs typeface="Arial" charset="0"/>
              </a:rPr>
              <a:t> Administration</a:t>
            </a:r>
            <a:endParaRPr lang="en-US" b="0" i="0">
              <a:solidFill>
                <a:schemeClr val="bg1"/>
              </a:solidFill>
              <a:latin typeface="Arial" charset="0"/>
              <a:ea typeface="Arial" charset="0"/>
              <a:cs typeface="Arial" charset="0"/>
            </a:endParaRPr>
          </a:p>
        </p:txBody>
      </p:sp>
      <p:sp>
        <p:nvSpPr>
          <p:cNvPr id="10" name="Date Placeholder 3"/>
          <p:cNvSpPr>
            <a:spLocks noGrp="1"/>
          </p:cNvSpPr>
          <p:nvPr>
            <p:ph type="dt" sz="half" idx="13"/>
          </p:nvPr>
        </p:nvSpPr>
        <p:spPr>
          <a:xfrm>
            <a:off x="9428971" y="6540500"/>
            <a:ext cx="2743200" cy="317500"/>
          </a:xfrm>
        </p:spPr>
        <p:txBody>
          <a:bodyPr/>
          <a:lstStyle>
            <a:lvl1pPr algn="r">
              <a:defRPr>
                <a:solidFill>
                  <a:schemeClr val="tx1"/>
                </a:solidFill>
              </a:defRPr>
            </a:lvl1pPr>
          </a:lstStyle>
          <a:p>
            <a:r>
              <a:rPr lang="en-US"/>
              <a:t>2/16/2022</a:t>
            </a:r>
          </a:p>
        </p:txBody>
      </p:sp>
    </p:spTree>
    <p:extLst>
      <p:ext uri="{BB962C8B-B14F-4D97-AF65-F5344CB8AC3E}">
        <p14:creationId xmlns:p14="http://schemas.microsoft.com/office/powerpoint/2010/main" val="7882170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Slide_OFSS Option 1.3">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24089" y="4053543"/>
            <a:ext cx="6832122" cy="528098"/>
          </a:xfrm>
        </p:spPr>
        <p:txBody>
          <a:bodyPr/>
          <a:lstStyle>
            <a:lvl1pPr marL="0" indent="0" algn="l">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12"/>
          <p:cNvSpPr>
            <a:spLocks noGrp="1"/>
          </p:cNvSpPr>
          <p:nvPr>
            <p:ph type="title" hasCustomPrompt="1"/>
          </p:nvPr>
        </p:nvSpPr>
        <p:spPr>
          <a:xfrm>
            <a:off x="5124089" y="3345526"/>
            <a:ext cx="6832122" cy="869381"/>
          </a:xfrm>
        </p:spPr>
        <p:txBody>
          <a:bodyPr>
            <a:normAutofit/>
          </a:bodyPr>
          <a:lstStyle>
            <a:lvl1pPr>
              <a:defRPr sz="4000" b="1" i="0" baseline="0">
                <a:solidFill>
                  <a:schemeClr val="bg1"/>
                </a:solidFill>
                <a:latin typeface="Arial Black" charset="0"/>
                <a:ea typeface="Arial Black" charset="0"/>
                <a:cs typeface="Arial Black" charset="0"/>
              </a:defRPr>
            </a:lvl1pPr>
          </a:lstStyle>
          <a:p>
            <a:r>
              <a:rPr lang="en-US"/>
              <a:t>Presentation Title Here</a:t>
            </a:r>
          </a:p>
        </p:txBody>
      </p:sp>
      <p:sp>
        <p:nvSpPr>
          <p:cNvPr id="15" name="Text Placeholder 14"/>
          <p:cNvSpPr>
            <a:spLocks noGrp="1"/>
          </p:cNvSpPr>
          <p:nvPr>
            <p:ph type="body" sz="quarter" idx="11" hasCustomPrompt="1"/>
          </p:nvPr>
        </p:nvSpPr>
        <p:spPr>
          <a:xfrm>
            <a:off x="5124450" y="4745038"/>
            <a:ext cx="6831013" cy="414337"/>
          </a:xfrm>
        </p:spPr>
        <p:txBody>
          <a:bodyPr/>
          <a:lstStyle>
            <a:lvl1pPr marL="0" indent="0">
              <a:buFontTx/>
              <a:buNone/>
              <a:defRPr b="1" i="0" baseline="0">
                <a:solidFill>
                  <a:schemeClr val="bg1"/>
                </a:solidFill>
                <a:latin typeface="Arial Black" charset="0"/>
                <a:ea typeface="Arial Black" charset="0"/>
                <a:cs typeface="Arial Black"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Name</a:t>
            </a:r>
          </a:p>
        </p:txBody>
      </p:sp>
      <p:sp>
        <p:nvSpPr>
          <p:cNvPr id="17" name="Text Placeholder 16"/>
          <p:cNvSpPr>
            <a:spLocks noGrp="1"/>
          </p:cNvSpPr>
          <p:nvPr>
            <p:ph type="body" sz="quarter" idx="12" hasCustomPrompt="1"/>
          </p:nvPr>
        </p:nvSpPr>
        <p:spPr>
          <a:xfrm>
            <a:off x="5124450" y="5159375"/>
            <a:ext cx="6831013" cy="309563"/>
          </a:xfrm>
        </p:spPr>
        <p:txBody>
          <a:bodyPr/>
          <a:lstStyle>
            <a:lvl1pPr marL="0" indent="0">
              <a:buFontTx/>
              <a:buNone/>
              <a:defRPr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Title</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6078" y="1049542"/>
            <a:ext cx="924767" cy="924767"/>
          </a:xfrm>
          <a:prstGeom prst="rect">
            <a:avLst/>
          </a:prstGeom>
        </p:spPr>
      </p:pic>
      <p:sp>
        <p:nvSpPr>
          <p:cNvPr id="28" name="TextBox 27"/>
          <p:cNvSpPr txBox="1"/>
          <p:nvPr userDrawn="1"/>
        </p:nvSpPr>
        <p:spPr>
          <a:xfrm>
            <a:off x="5010845" y="1311870"/>
            <a:ext cx="5777026" cy="400110"/>
          </a:xfrm>
          <a:prstGeom prst="rect">
            <a:avLst/>
          </a:prstGeom>
          <a:noFill/>
        </p:spPr>
        <p:txBody>
          <a:bodyPr wrap="square" rtlCol="0">
            <a:spAutoFit/>
          </a:bodyPr>
          <a:lstStyle/>
          <a:p>
            <a:r>
              <a:rPr lang="en-US" sz="2000" b="1" i="0">
                <a:solidFill>
                  <a:schemeClr val="bg1"/>
                </a:solidFill>
                <a:latin typeface="Arial Black" charset="0"/>
                <a:ea typeface="Arial Black" charset="0"/>
                <a:cs typeface="Arial Black" charset="0"/>
              </a:rPr>
              <a:t>Georgia Department of Human Services</a:t>
            </a:r>
          </a:p>
        </p:txBody>
      </p:sp>
      <p:sp>
        <p:nvSpPr>
          <p:cNvPr id="9" name="TextBox 8"/>
          <p:cNvSpPr txBox="1"/>
          <p:nvPr userDrawn="1"/>
        </p:nvSpPr>
        <p:spPr>
          <a:xfrm>
            <a:off x="5010845" y="1622265"/>
            <a:ext cx="5530659" cy="369332"/>
          </a:xfrm>
          <a:prstGeom prst="rect">
            <a:avLst/>
          </a:prstGeom>
          <a:noFill/>
        </p:spPr>
        <p:txBody>
          <a:bodyPr wrap="square" rtlCol="0">
            <a:spAutoFit/>
          </a:bodyPr>
          <a:lstStyle/>
          <a:p>
            <a:r>
              <a:rPr lang="en-US" b="0" i="0">
                <a:solidFill>
                  <a:schemeClr val="bg1"/>
                </a:solidFill>
                <a:latin typeface="Arial" charset="0"/>
                <a:ea typeface="Arial" charset="0"/>
                <a:cs typeface="Arial" charset="0"/>
              </a:rPr>
              <a:t>Office of Facilities and Support Services</a:t>
            </a:r>
          </a:p>
        </p:txBody>
      </p:sp>
      <p:sp>
        <p:nvSpPr>
          <p:cNvPr id="11" name="Date Placeholder 3"/>
          <p:cNvSpPr>
            <a:spLocks noGrp="1"/>
          </p:cNvSpPr>
          <p:nvPr>
            <p:ph type="dt" sz="half" idx="13"/>
          </p:nvPr>
        </p:nvSpPr>
        <p:spPr>
          <a:xfrm>
            <a:off x="9428971" y="6540500"/>
            <a:ext cx="2743200" cy="317500"/>
          </a:xfrm>
        </p:spPr>
        <p:txBody>
          <a:bodyPr/>
          <a:lstStyle>
            <a:lvl1pPr algn="r">
              <a:defRPr>
                <a:solidFill>
                  <a:schemeClr val="tx1"/>
                </a:solidFill>
              </a:defRPr>
            </a:lvl1pPr>
          </a:lstStyle>
          <a:p>
            <a:r>
              <a:rPr lang="en-US"/>
              <a:t>2/16/2022</a:t>
            </a:r>
          </a:p>
        </p:txBody>
      </p:sp>
    </p:spTree>
    <p:extLst>
      <p:ext uri="{BB962C8B-B14F-4D97-AF65-F5344CB8AC3E}">
        <p14:creationId xmlns:p14="http://schemas.microsoft.com/office/powerpoint/2010/main" val="339223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Slide_OFS Option 1.3">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24089" y="4053543"/>
            <a:ext cx="6832122" cy="528098"/>
          </a:xfrm>
        </p:spPr>
        <p:txBody>
          <a:bodyPr/>
          <a:lstStyle>
            <a:lvl1pPr marL="0" indent="0" algn="l">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12"/>
          <p:cNvSpPr>
            <a:spLocks noGrp="1"/>
          </p:cNvSpPr>
          <p:nvPr>
            <p:ph type="title" hasCustomPrompt="1"/>
          </p:nvPr>
        </p:nvSpPr>
        <p:spPr>
          <a:xfrm>
            <a:off x="5124089" y="3345526"/>
            <a:ext cx="6832122" cy="869381"/>
          </a:xfrm>
        </p:spPr>
        <p:txBody>
          <a:bodyPr>
            <a:normAutofit/>
          </a:bodyPr>
          <a:lstStyle>
            <a:lvl1pPr>
              <a:defRPr sz="4000" b="1" i="0" baseline="0">
                <a:solidFill>
                  <a:schemeClr val="bg1"/>
                </a:solidFill>
                <a:latin typeface="Arial Black" charset="0"/>
                <a:ea typeface="Arial Black" charset="0"/>
                <a:cs typeface="Arial Black" charset="0"/>
              </a:defRPr>
            </a:lvl1pPr>
          </a:lstStyle>
          <a:p>
            <a:r>
              <a:rPr lang="en-US"/>
              <a:t>Presentation Title Here</a:t>
            </a:r>
          </a:p>
        </p:txBody>
      </p:sp>
      <p:sp>
        <p:nvSpPr>
          <p:cNvPr id="15" name="Text Placeholder 14"/>
          <p:cNvSpPr>
            <a:spLocks noGrp="1"/>
          </p:cNvSpPr>
          <p:nvPr>
            <p:ph type="body" sz="quarter" idx="11" hasCustomPrompt="1"/>
          </p:nvPr>
        </p:nvSpPr>
        <p:spPr>
          <a:xfrm>
            <a:off x="5124450" y="4745038"/>
            <a:ext cx="6831013" cy="414337"/>
          </a:xfrm>
        </p:spPr>
        <p:txBody>
          <a:bodyPr/>
          <a:lstStyle>
            <a:lvl1pPr marL="0" indent="0">
              <a:buFontTx/>
              <a:buNone/>
              <a:defRPr b="1" i="0" baseline="0">
                <a:solidFill>
                  <a:schemeClr val="bg1"/>
                </a:solidFill>
                <a:latin typeface="Arial Black" charset="0"/>
                <a:ea typeface="Arial Black" charset="0"/>
                <a:cs typeface="Arial Black"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Name</a:t>
            </a:r>
          </a:p>
        </p:txBody>
      </p:sp>
      <p:sp>
        <p:nvSpPr>
          <p:cNvPr id="17" name="Text Placeholder 16"/>
          <p:cNvSpPr>
            <a:spLocks noGrp="1"/>
          </p:cNvSpPr>
          <p:nvPr>
            <p:ph type="body" sz="quarter" idx="12" hasCustomPrompt="1"/>
          </p:nvPr>
        </p:nvSpPr>
        <p:spPr>
          <a:xfrm>
            <a:off x="5124450" y="5159375"/>
            <a:ext cx="6831013" cy="309563"/>
          </a:xfrm>
        </p:spPr>
        <p:txBody>
          <a:bodyPr/>
          <a:lstStyle>
            <a:lvl1pPr marL="0" indent="0">
              <a:buFontTx/>
              <a:buNone/>
              <a:defRPr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Title</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6078" y="1049542"/>
            <a:ext cx="924767" cy="924767"/>
          </a:xfrm>
          <a:prstGeom prst="rect">
            <a:avLst/>
          </a:prstGeom>
        </p:spPr>
      </p:pic>
      <p:sp>
        <p:nvSpPr>
          <p:cNvPr id="28" name="TextBox 27"/>
          <p:cNvSpPr txBox="1"/>
          <p:nvPr userDrawn="1"/>
        </p:nvSpPr>
        <p:spPr>
          <a:xfrm>
            <a:off x="5010845" y="1311870"/>
            <a:ext cx="5777026" cy="400110"/>
          </a:xfrm>
          <a:prstGeom prst="rect">
            <a:avLst/>
          </a:prstGeom>
          <a:noFill/>
        </p:spPr>
        <p:txBody>
          <a:bodyPr wrap="square" rtlCol="0">
            <a:spAutoFit/>
          </a:bodyPr>
          <a:lstStyle/>
          <a:p>
            <a:r>
              <a:rPr lang="en-US" sz="2000" b="1" i="0">
                <a:solidFill>
                  <a:schemeClr val="bg1"/>
                </a:solidFill>
                <a:latin typeface="Arial Black" charset="0"/>
                <a:ea typeface="Arial Black" charset="0"/>
                <a:cs typeface="Arial Black" charset="0"/>
              </a:rPr>
              <a:t>Georgia Department of Human Services</a:t>
            </a:r>
          </a:p>
        </p:txBody>
      </p:sp>
      <p:sp>
        <p:nvSpPr>
          <p:cNvPr id="9" name="TextBox 8"/>
          <p:cNvSpPr txBox="1"/>
          <p:nvPr userDrawn="1"/>
        </p:nvSpPr>
        <p:spPr>
          <a:xfrm>
            <a:off x="5010845" y="1622265"/>
            <a:ext cx="5530659" cy="369332"/>
          </a:xfrm>
          <a:prstGeom prst="rect">
            <a:avLst/>
          </a:prstGeom>
          <a:noFill/>
        </p:spPr>
        <p:txBody>
          <a:bodyPr wrap="square" rtlCol="0">
            <a:spAutoFit/>
          </a:bodyPr>
          <a:lstStyle/>
          <a:p>
            <a:r>
              <a:rPr lang="en-US" b="0" i="0">
                <a:solidFill>
                  <a:schemeClr val="bg1"/>
                </a:solidFill>
                <a:latin typeface="Arial" charset="0"/>
                <a:ea typeface="Arial" charset="0"/>
                <a:cs typeface="Arial" charset="0"/>
              </a:rPr>
              <a:t>Office</a:t>
            </a:r>
            <a:r>
              <a:rPr lang="en-US" b="0" i="0" baseline="0">
                <a:solidFill>
                  <a:schemeClr val="bg1"/>
                </a:solidFill>
                <a:latin typeface="Arial" charset="0"/>
                <a:ea typeface="Arial" charset="0"/>
                <a:cs typeface="Arial" charset="0"/>
              </a:rPr>
              <a:t> of Financial Services</a:t>
            </a:r>
            <a:endParaRPr lang="en-US" b="0" i="0">
              <a:solidFill>
                <a:schemeClr val="bg1"/>
              </a:solidFill>
              <a:latin typeface="Arial" charset="0"/>
              <a:ea typeface="Arial" charset="0"/>
              <a:cs typeface="Arial" charset="0"/>
            </a:endParaRPr>
          </a:p>
        </p:txBody>
      </p:sp>
      <p:sp>
        <p:nvSpPr>
          <p:cNvPr id="11" name="Date Placeholder 3"/>
          <p:cNvSpPr>
            <a:spLocks noGrp="1"/>
          </p:cNvSpPr>
          <p:nvPr>
            <p:ph type="dt" sz="half" idx="13"/>
          </p:nvPr>
        </p:nvSpPr>
        <p:spPr>
          <a:xfrm>
            <a:off x="9428971" y="6540500"/>
            <a:ext cx="2743200" cy="317500"/>
          </a:xfrm>
        </p:spPr>
        <p:txBody>
          <a:bodyPr/>
          <a:lstStyle>
            <a:lvl1pPr algn="r">
              <a:defRPr>
                <a:solidFill>
                  <a:schemeClr val="tx1"/>
                </a:solidFill>
              </a:defRPr>
            </a:lvl1pPr>
          </a:lstStyle>
          <a:p>
            <a:r>
              <a:rPr lang="en-US"/>
              <a:t>2/16/2022</a:t>
            </a:r>
          </a:p>
        </p:txBody>
      </p:sp>
    </p:spTree>
    <p:extLst>
      <p:ext uri="{BB962C8B-B14F-4D97-AF65-F5344CB8AC3E}">
        <p14:creationId xmlns:p14="http://schemas.microsoft.com/office/powerpoint/2010/main" val="15043403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Title Slide_OGC Option 1.3">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24089" y="4053543"/>
            <a:ext cx="6832122" cy="528098"/>
          </a:xfrm>
        </p:spPr>
        <p:txBody>
          <a:bodyPr/>
          <a:lstStyle>
            <a:lvl1pPr marL="0" indent="0" algn="l">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12"/>
          <p:cNvSpPr>
            <a:spLocks noGrp="1"/>
          </p:cNvSpPr>
          <p:nvPr>
            <p:ph type="title" hasCustomPrompt="1"/>
          </p:nvPr>
        </p:nvSpPr>
        <p:spPr>
          <a:xfrm>
            <a:off x="5124089" y="3345526"/>
            <a:ext cx="6832122" cy="869381"/>
          </a:xfrm>
        </p:spPr>
        <p:txBody>
          <a:bodyPr>
            <a:normAutofit/>
          </a:bodyPr>
          <a:lstStyle>
            <a:lvl1pPr>
              <a:defRPr sz="4000" b="1" i="0" baseline="0">
                <a:solidFill>
                  <a:schemeClr val="bg1"/>
                </a:solidFill>
                <a:latin typeface="Arial Black" charset="0"/>
                <a:ea typeface="Arial Black" charset="0"/>
                <a:cs typeface="Arial Black" charset="0"/>
              </a:defRPr>
            </a:lvl1pPr>
          </a:lstStyle>
          <a:p>
            <a:r>
              <a:rPr lang="en-US"/>
              <a:t>Presentation Title Here</a:t>
            </a:r>
          </a:p>
        </p:txBody>
      </p:sp>
      <p:sp>
        <p:nvSpPr>
          <p:cNvPr id="15" name="Text Placeholder 14"/>
          <p:cNvSpPr>
            <a:spLocks noGrp="1"/>
          </p:cNvSpPr>
          <p:nvPr>
            <p:ph type="body" sz="quarter" idx="11" hasCustomPrompt="1"/>
          </p:nvPr>
        </p:nvSpPr>
        <p:spPr>
          <a:xfrm>
            <a:off x="5124450" y="4745038"/>
            <a:ext cx="6831013" cy="414337"/>
          </a:xfrm>
        </p:spPr>
        <p:txBody>
          <a:bodyPr/>
          <a:lstStyle>
            <a:lvl1pPr marL="0" indent="0">
              <a:buFontTx/>
              <a:buNone/>
              <a:defRPr b="1" i="0" baseline="0">
                <a:solidFill>
                  <a:schemeClr val="bg1"/>
                </a:solidFill>
                <a:latin typeface="Arial Black" charset="0"/>
                <a:ea typeface="Arial Black" charset="0"/>
                <a:cs typeface="Arial Black"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Name</a:t>
            </a:r>
          </a:p>
        </p:txBody>
      </p:sp>
      <p:sp>
        <p:nvSpPr>
          <p:cNvPr id="17" name="Text Placeholder 16"/>
          <p:cNvSpPr>
            <a:spLocks noGrp="1"/>
          </p:cNvSpPr>
          <p:nvPr>
            <p:ph type="body" sz="quarter" idx="12" hasCustomPrompt="1"/>
          </p:nvPr>
        </p:nvSpPr>
        <p:spPr>
          <a:xfrm>
            <a:off x="5124450" y="5159375"/>
            <a:ext cx="6831013" cy="309563"/>
          </a:xfrm>
        </p:spPr>
        <p:txBody>
          <a:bodyPr/>
          <a:lstStyle>
            <a:lvl1pPr marL="0" indent="0">
              <a:buFontTx/>
              <a:buNone/>
              <a:defRPr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Title</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6078" y="1049542"/>
            <a:ext cx="924767" cy="924767"/>
          </a:xfrm>
          <a:prstGeom prst="rect">
            <a:avLst/>
          </a:prstGeom>
        </p:spPr>
      </p:pic>
      <p:sp>
        <p:nvSpPr>
          <p:cNvPr id="28" name="TextBox 27"/>
          <p:cNvSpPr txBox="1"/>
          <p:nvPr userDrawn="1"/>
        </p:nvSpPr>
        <p:spPr>
          <a:xfrm>
            <a:off x="5010845" y="1311870"/>
            <a:ext cx="5777026" cy="400110"/>
          </a:xfrm>
          <a:prstGeom prst="rect">
            <a:avLst/>
          </a:prstGeom>
          <a:noFill/>
        </p:spPr>
        <p:txBody>
          <a:bodyPr wrap="square" rtlCol="0">
            <a:spAutoFit/>
          </a:bodyPr>
          <a:lstStyle/>
          <a:p>
            <a:r>
              <a:rPr lang="en-US" sz="2000" b="1" i="0">
                <a:solidFill>
                  <a:schemeClr val="bg1"/>
                </a:solidFill>
                <a:latin typeface="Arial Black" charset="0"/>
                <a:ea typeface="Arial Black" charset="0"/>
                <a:cs typeface="Arial Black" charset="0"/>
              </a:rPr>
              <a:t>Georgia Department of Human Services</a:t>
            </a:r>
          </a:p>
        </p:txBody>
      </p:sp>
      <p:sp>
        <p:nvSpPr>
          <p:cNvPr id="9" name="TextBox 8"/>
          <p:cNvSpPr txBox="1"/>
          <p:nvPr userDrawn="1"/>
        </p:nvSpPr>
        <p:spPr>
          <a:xfrm>
            <a:off x="5010845" y="1622265"/>
            <a:ext cx="5530659" cy="369332"/>
          </a:xfrm>
          <a:prstGeom prst="rect">
            <a:avLst/>
          </a:prstGeom>
          <a:noFill/>
        </p:spPr>
        <p:txBody>
          <a:bodyPr wrap="square" rtlCol="0">
            <a:spAutoFit/>
          </a:bodyPr>
          <a:lstStyle/>
          <a:p>
            <a:r>
              <a:rPr lang="en-US" b="0" i="0">
                <a:solidFill>
                  <a:schemeClr val="bg1"/>
                </a:solidFill>
                <a:latin typeface="Arial" charset="0"/>
                <a:ea typeface="Arial" charset="0"/>
                <a:cs typeface="Arial" charset="0"/>
              </a:rPr>
              <a:t>Office of General Counsel</a:t>
            </a:r>
          </a:p>
        </p:txBody>
      </p:sp>
      <p:sp>
        <p:nvSpPr>
          <p:cNvPr id="11" name="Date Placeholder 3"/>
          <p:cNvSpPr>
            <a:spLocks noGrp="1"/>
          </p:cNvSpPr>
          <p:nvPr>
            <p:ph type="dt" sz="half" idx="13"/>
          </p:nvPr>
        </p:nvSpPr>
        <p:spPr>
          <a:xfrm>
            <a:off x="9428971" y="6540500"/>
            <a:ext cx="2743200" cy="317500"/>
          </a:xfrm>
        </p:spPr>
        <p:txBody>
          <a:bodyPr/>
          <a:lstStyle>
            <a:lvl1pPr algn="r">
              <a:defRPr>
                <a:solidFill>
                  <a:schemeClr val="tx1"/>
                </a:solidFill>
              </a:defRPr>
            </a:lvl1pPr>
          </a:lstStyle>
          <a:p>
            <a:r>
              <a:rPr lang="en-US"/>
              <a:t>2/16/2022</a:t>
            </a:r>
          </a:p>
        </p:txBody>
      </p:sp>
    </p:spTree>
    <p:extLst>
      <p:ext uri="{BB962C8B-B14F-4D97-AF65-F5344CB8AC3E}">
        <p14:creationId xmlns:p14="http://schemas.microsoft.com/office/powerpoint/2010/main" val="7274872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Title Slide_OHR Option 1.3">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24089" y="4053543"/>
            <a:ext cx="6832122" cy="528098"/>
          </a:xfrm>
        </p:spPr>
        <p:txBody>
          <a:bodyPr/>
          <a:lstStyle>
            <a:lvl1pPr marL="0" indent="0" algn="l">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12"/>
          <p:cNvSpPr>
            <a:spLocks noGrp="1"/>
          </p:cNvSpPr>
          <p:nvPr>
            <p:ph type="title" hasCustomPrompt="1"/>
          </p:nvPr>
        </p:nvSpPr>
        <p:spPr>
          <a:xfrm>
            <a:off x="5124089" y="3345526"/>
            <a:ext cx="6832122" cy="869381"/>
          </a:xfrm>
        </p:spPr>
        <p:txBody>
          <a:bodyPr>
            <a:normAutofit/>
          </a:bodyPr>
          <a:lstStyle>
            <a:lvl1pPr>
              <a:defRPr sz="4000" b="1" i="0" baseline="0">
                <a:solidFill>
                  <a:schemeClr val="bg1"/>
                </a:solidFill>
                <a:latin typeface="Arial Black" charset="0"/>
                <a:ea typeface="Arial Black" charset="0"/>
                <a:cs typeface="Arial Black" charset="0"/>
              </a:defRPr>
            </a:lvl1pPr>
          </a:lstStyle>
          <a:p>
            <a:r>
              <a:rPr lang="en-US"/>
              <a:t>Presentation Title Here</a:t>
            </a:r>
          </a:p>
        </p:txBody>
      </p:sp>
      <p:sp>
        <p:nvSpPr>
          <p:cNvPr id="15" name="Text Placeholder 14"/>
          <p:cNvSpPr>
            <a:spLocks noGrp="1"/>
          </p:cNvSpPr>
          <p:nvPr>
            <p:ph type="body" sz="quarter" idx="11" hasCustomPrompt="1"/>
          </p:nvPr>
        </p:nvSpPr>
        <p:spPr>
          <a:xfrm>
            <a:off x="5124450" y="4745038"/>
            <a:ext cx="6831013" cy="414337"/>
          </a:xfrm>
        </p:spPr>
        <p:txBody>
          <a:bodyPr/>
          <a:lstStyle>
            <a:lvl1pPr marL="0" indent="0">
              <a:buFontTx/>
              <a:buNone/>
              <a:defRPr b="1" i="0" baseline="0">
                <a:solidFill>
                  <a:schemeClr val="bg1"/>
                </a:solidFill>
                <a:latin typeface="Arial Black" charset="0"/>
                <a:ea typeface="Arial Black" charset="0"/>
                <a:cs typeface="Arial Black"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Name</a:t>
            </a:r>
          </a:p>
        </p:txBody>
      </p:sp>
      <p:sp>
        <p:nvSpPr>
          <p:cNvPr id="17" name="Text Placeholder 16"/>
          <p:cNvSpPr>
            <a:spLocks noGrp="1"/>
          </p:cNvSpPr>
          <p:nvPr>
            <p:ph type="body" sz="quarter" idx="12" hasCustomPrompt="1"/>
          </p:nvPr>
        </p:nvSpPr>
        <p:spPr>
          <a:xfrm>
            <a:off x="5124450" y="5159375"/>
            <a:ext cx="6831013" cy="309563"/>
          </a:xfrm>
        </p:spPr>
        <p:txBody>
          <a:bodyPr/>
          <a:lstStyle>
            <a:lvl1pPr marL="0" indent="0">
              <a:buFontTx/>
              <a:buNone/>
              <a:defRPr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Title</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6078" y="1049542"/>
            <a:ext cx="924767" cy="924767"/>
          </a:xfrm>
          <a:prstGeom prst="rect">
            <a:avLst/>
          </a:prstGeom>
        </p:spPr>
      </p:pic>
      <p:sp>
        <p:nvSpPr>
          <p:cNvPr id="28" name="TextBox 27"/>
          <p:cNvSpPr txBox="1"/>
          <p:nvPr userDrawn="1"/>
        </p:nvSpPr>
        <p:spPr>
          <a:xfrm>
            <a:off x="5010845" y="1311870"/>
            <a:ext cx="5777026" cy="400110"/>
          </a:xfrm>
          <a:prstGeom prst="rect">
            <a:avLst/>
          </a:prstGeom>
          <a:noFill/>
        </p:spPr>
        <p:txBody>
          <a:bodyPr wrap="square" rtlCol="0">
            <a:spAutoFit/>
          </a:bodyPr>
          <a:lstStyle/>
          <a:p>
            <a:r>
              <a:rPr lang="en-US" sz="2000" b="1" i="0">
                <a:solidFill>
                  <a:schemeClr val="bg1"/>
                </a:solidFill>
                <a:latin typeface="Arial Black" charset="0"/>
                <a:ea typeface="Arial Black" charset="0"/>
                <a:cs typeface="Arial Black" charset="0"/>
              </a:rPr>
              <a:t>Georgia Department of Human Services</a:t>
            </a:r>
          </a:p>
        </p:txBody>
      </p:sp>
      <p:sp>
        <p:nvSpPr>
          <p:cNvPr id="9" name="TextBox 8"/>
          <p:cNvSpPr txBox="1"/>
          <p:nvPr userDrawn="1"/>
        </p:nvSpPr>
        <p:spPr>
          <a:xfrm>
            <a:off x="5010845" y="1622265"/>
            <a:ext cx="6160738" cy="369332"/>
          </a:xfrm>
          <a:prstGeom prst="rect">
            <a:avLst/>
          </a:prstGeom>
          <a:noFill/>
        </p:spPr>
        <p:txBody>
          <a:bodyPr wrap="square" rtlCol="0">
            <a:spAutoFit/>
          </a:bodyPr>
          <a:lstStyle/>
          <a:p>
            <a:r>
              <a:rPr lang="en-US" b="0" i="0">
                <a:solidFill>
                  <a:schemeClr val="bg1"/>
                </a:solidFill>
                <a:latin typeface="Arial" charset="0"/>
                <a:ea typeface="Arial" charset="0"/>
                <a:cs typeface="Arial" charset="0"/>
              </a:rPr>
              <a:t>Office of Human Resources</a:t>
            </a:r>
          </a:p>
        </p:txBody>
      </p:sp>
      <p:sp>
        <p:nvSpPr>
          <p:cNvPr id="11" name="Date Placeholder 3"/>
          <p:cNvSpPr>
            <a:spLocks noGrp="1"/>
          </p:cNvSpPr>
          <p:nvPr>
            <p:ph type="dt" sz="half" idx="13"/>
          </p:nvPr>
        </p:nvSpPr>
        <p:spPr>
          <a:xfrm>
            <a:off x="9428971" y="6540500"/>
            <a:ext cx="2743200" cy="317500"/>
          </a:xfrm>
        </p:spPr>
        <p:txBody>
          <a:bodyPr/>
          <a:lstStyle>
            <a:lvl1pPr algn="r">
              <a:defRPr>
                <a:solidFill>
                  <a:schemeClr val="tx1"/>
                </a:solidFill>
              </a:defRPr>
            </a:lvl1pPr>
          </a:lstStyle>
          <a:p>
            <a:r>
              <a:rPr lang="en-US"/>
              <a:t>2/16/2022</a:t>
            </a:r>
          </a:p>
        </p:txBody>
      </p:sp>
    </p:spTree>
    <p:extLst>
      <p:ext uri="{BB962C8B-B14F-4D97-AF65-F5344CB8AC3E}">
        <p14:creationId xmlns:p14="http://schemas.microsoft.com/office/powerpoint/2010/main" val="22774175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Title Slide_OIT Option 1.3">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24089" y="4053543"/>
            <a:ext cx="6832122" cy="528098"/>
          </a:xfrm>
        </p:spPr>
        <p:txBody>
          <a:bodyPr/>
          <a:lstStyle>
            <a:lvl1pPr marL="0" indent="0" algn="l">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12"/>
          <p:cNvSpPr>
            <a:spLocks noGrp="1"/>
          </p:cNvSpPr>
          <p:nvPr>
            <p:ph type="title" hasCustomPrompt="1"/>
          </p:nvPr>
        </p:nvSpPr>
        <p:spPr>
          <a:xfrm>
            <a:off x="5124089" y="3345526"/>
            <a:ext cx="6832122" cy="869381"/>
          </a:xfrm>
        </p:spPr>
        <p:txBody>
          <a:bodyPr>
            <a:normAutofit/>
          </a:bodyPr>
          <a:lstStyle>
            <a:lvl1pPr>
              <a:defRPr sz="4000" b="1" i="0" baseline="0">
                <a:solidFill>
                  <a:schemeClr val="bg1"/>
                </a:solidFill>
                <a:latin typeface="Arial Black" charset="0"/>
                <a:ea typeface="Arial Black" charset="0"/>
                <a:cs typeface="Arial Black" charset="0"/>
              </a:defRPr>
            </a:lvl1pPr>
          </a:lstStyle>
          <a:p>
            <a:r>
              <a:rPr lang="en-US"/>
              <a:t>Presentation Title Here</a:t>
            </a:r>
          </a:p>
        </p:txBody>
      </p:sp>
      <p:sp>
        <p:nvSpPr>
          <p:cNvPr id="15" name="Text Placeholder 14"/>
          <p:cNvSpPr>
            <a:spLocks noGrp="1"/>
          </p:cNvSpPr>
          <p:nvPr>
            <p:ph type="body" sz="quarter" idx="11" hasCustomPrompt="1"/>
          </p:nvPr>
        </p:nvSpPr>
        <p:spPr>
          <a:xfrm>
            <a:off x="5124450" y="4745038"/>
            <a:ext cx="6831013" cy="414337"/>
          </a:xfrm>
        </p:spPr>
        <p:txBody>
          <a:bodyPr/>
          <a:lstStyle>
            <a:lvl1pPr marL="0" indent="0">
              <a:buFontTx/>
              <a:buNone/>
              <a:defRPr b="1" i="0" baseline="0">
                <a:solidFill>
                  <a:schemeClr val="bg1"/>
                </a:solidFill>
                <a:latin typeface="Arial Black" charset="0"/>
                <a:ea typeface="Arial Black" charset="0"/>
                <a:cs typeface="Arial Black"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Name</a:t>
            </a:r>
          </a:p>
        </p:txBody>
      </p:sp>
      <p:sp>
        <p:nvSpPr>
          <p:cNvPr id="17" name="Text Placeholder 16"/>
          <p:cNvSpPr>
            <a:spLocks noGrp="1"/>
          </p:cNvSpPr>
          <p:nvPr>
            <p:ph type="body" sz="quarter" idx="12" hasCustomPrompt="1"/>
          </p:nvPr>
        </p:nvSpPr>
        <p:spPr>
          <a:xfrm>
            <a:off x="5124450" y="5159375"/>
            <a:ext cx="6831013" cy="309563"/>
          </a:xfrm>
        </p:spPr>
        <p:txBody>
          <a:bodyPr/>
          <a:lstStyle>
            <a:lvl1pPr marL="0" indent="0">
              <a:buFontTx/>
              <a:buNone/>
              <a:defRPr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Title</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6078" y="1049542"/>
            <a:ext cx="924767" cy="924767"/>
          </a:xfrm>
          <a:prstGeom prst="rect">
            <a:avLst/>
          </a:prstGeom>
        </p:spPr>
      </p:pic>
      <p:sp>
        <p:nvSpPr>
          <p:cNvPr id="28" name="TextBox 27"/>
          <p:cNvSpPr txBox="1"/>
          <p:nvPr userDrawn="1"/>
        </p:nvSpPr>
        <p:spPr>
          <a:xfrm>
            <a:off x="5010845" y="1311870"/>
            <a:ext cx="5777026" cy="400110"/>
          </a:xfrm>
          <a:prstGeom prst="rect">
            <a:avLst/>
          </a:prstGeom>
          <a:noFill/>
        </p:spPr>
        <p:txBody>
          <a:bodyPr wrap="square" rtlCol="0">
            <a:spAutoFit/>
          </a:bodyPr>
          <a:lstStyle/>
          <a:p>
            <a:r>
              <a:rPr lang="en-US" sz="2000" b="1" i="0">
                <a:solidFill>
                  <a:schemeClr val="bg1"/>
                </a:solidFill>
                <a:latin typeface="Arial Black" charset="0"/>
                <a:ea typeface="Arial Black" charset="0"/>
                <a:cs typeface="Arial Black" charset="0"/>
              </a:rPr>
              <a:t>Georgia Department of Human Services</a:t>
            </a:r>
          </a:p>
        </p:txBody>
      </p:sp>
      <p:sp>
        <p:nvSpPr>
          <p:cNvPr id="9" name="TextBox 8"/>
          <p:cNvSpPr txBox="1"/>
          <p:nvPr userDrawn="1"/>
        </p:nvSpPr>
        <p:spPr>
          <a:xfrm>
            <a:off x="5010845" y="1622265"/>
            <a:ext cx="5530659" cy="369332"/>
          </a:xfrm>
          <a:prstGeom prst="rect">
            <a:avLst/>
          </a:prstGeom>
          <a:noFill/>
        </p:spPr>
        <p:txBody>
          <a:bodyPr wrap="square" rtlCol="0">
            <a:spAutoFit/>
          </a:bodyPr>
          <a:lstStyle/>
          <a:p>
            <a:r>
              <a:rPr lang="en-US" b="0" i="0">
                <a:solidFill>
                  <a:schemeClr val="bg1"/>
                </a:solidFill>
                <a:latin typeface="Arial" charset="0"/>
                <a:ea typeface="Arial" charset="0"/>
                <a:cs typeface="Arial" charset="0"/>
              </a:rPr>
              <a:t>Office of Information Technology</a:t>
            </a:r>
          </a:p>
        </p:txBody>
      </p:sp>
      <p:sp>
        <p:nvSpPr>
          <p:cNvPr id="11" name="Date Placeholder 3"/>
          <p:cNvSpPr>
            <a:spLocks noGrp="1"/>
          </p:cNvSpPr>
          <p:nvPr>
            <p:ph type="dt" sz="half" idx="13"/>
          </p:nvPr>
        </p:nvSpPr>
        <p:spPr>
          <a:xfrm>
            <a:off x="9428971" y="6540500"/>
            <a:ext cx="2743200" cy="317500"/>
          </a:xfrm>
        </p:spPr>
        <p:txBody>
          <a:bodyPr/>
          <a:lstStyle>
            <a:lvl1pPr algn="r">
              <a:defRPr>
                <a:solidFill>
                  <a:schemeClr val="tx1"/>
                </a:solidFill>
              </a:defRPr>
            </a:lvl1pPr>
          </a:lstStyle>
          <a:p>
            <a:r>
              <a:rPr lang="en-US"/>
              <a:t>2/16/2022</a:t>
            </a:r>
          </a:p>
        </p:txBody>
      </p:sp>
    </p:spTree>
    <p:extLst>
      <p:ext uri="{BB962C8B-B14F-4D97-AF65-F5344CB8AC3E}">
        <p14:creationId xmlns:p14="http://schemas.microsoft.com/office/powerpoint/2010/main" val="42283771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Title Slide_OIG Option 1.3">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24089" y="4053543"/>
            <a:ext cx="6832122" cy="528098"/>
          </a:xfrm>
        </p:spPr>
        <p:txBody>
          <a:bodyPr/>
          <a:lstStyle>
            <a:lvl1pPr marL="0" indent="0" algn="l">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12"/>
          <p:cNvSpPr>
            <a:spLocks noGrp="1"/>
          </p:cNvSpPr>
          <p:nvPr>
            <p:ph type="title" hasCustomPrompt="1"/>
          </p:nvPr>
        </p:nvSpPr>
        <p:spPr>
          <a:xfrm>
            <a:off x="5124089" y="3345526"/>
            <a:ext cx="6832122" cy="869381"/>
          </a:xfrm>
        </p:spPr>
        <p:txBody>
          <a:bodyPr>
            <a:normAutofit/>
          </a:bodyPr>
          <a:lstStyle>
            <a:lvl1pPr>
              <a:defRPr sz="4000" b="1" i="0" baseline="0">
                <a:solidFill>
                  <a:schemeClr val="bg1"/>
                </a:solidFill>
                <a:latin typeface="Arial Black" charset="0"/>
                <a:ea typeface="Arial Black" charset="0"/>
                <a:cs typeface="Arial Black" charset="0"/>
              </a:defRPr>
            </a:lvl1pPr>
          </a:lstStyle>
          <a:p>
            <a:r>
              <a:rPr lang="en-US"/>
              <a:t>Presentation Title Here</a:t>
            </a:r>
          </a:p>
        </p:txBody>
      </p:sp>
      <p:sp>
        <p:nvSpPr>
          <p:cNvPr id="15" name="Text Placeholder 14"/>
          <p:cNvSpPr>
            <a:spLocks noGrp="1"/>
          </p:cNvSpPr>
          <p:nvPr>
            <p:ph type="body" sz="quarter" idx="11" hasCustomPrompt="1"/>
          </p:nvPr>
        </p:nvSpPr>
        <p:spPr>
          <a:xfrm>
            <a:off x="5124450" y="4745038"/>
            <a:ext cx="6831013" cy="414337"/>
          </a:xfrm>
        </p:spPr>
        <p:txBody>
          <a:bodyPr/>
          <a:lstStyle>
            <a:lvl1pPr marL="0" indent="0">
              <a:buFontTx/>
              <a:buNone/>
              <a:defRPr b="1" i="0" baseline="0">
                <a:solidFill>
                  <a:schemeClr val="bg1"/>
                </a:solidFill>
                <a:latin typeface="Arial Black" charset="0"/>
                <a:ea typeface="Arial Black" charset="0"/>
                <a:cs typeface="Arial Black"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Name</a:t>
            </a:r>
          </a:p>
        </p:txBody>
      </p:sp>
      <p:sp>
        <p:nvSpPr>
          <p:cNvPr id="17" name="Text Placeholder 16"/>
          <p:cNvSpPr>
            <a:spLocks noGrp="1"/>
          </p:cNvSpPr>
          <p:nvPr>
            <p:ph type="body" sz="quarter" idx="12" hasCustomPrompt="1"/>
          </p:nvPr>
        </p:nvSpPr>
        <p:spPr>
          <a:xfrm>
            <a:off x="5124450" y="5159375"/>
            <a:ext cx="6831013" cy="309563"/>
          </a:xfrm>
        </p:spPr>
        <p:txBody>
          <a:bodyPr/>
          <a:lstStyle>
            <a:lvl1pPr marL="0" indent="0">
              <a:buFontTx/>
              <a:buNone/>
              <a:defRPr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Title</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6078" y="1049542"/>
            <a:ext cx="924767" cy="924767"/>
          </a:xfrm>
          <a:prstGeom prst="rect">
            <a:avLst/>
          </a:prstGeom>
        </p:spPr>
      </p:pic>
      <p:sp>
        <p:nvSpPr>
          <p:cNvPr id="28" name="TextBox 27"/>
          <p:cNvSpPr txBox="1"/>
          <p:nvPr userDrawn="1"/>
        </p:nvSpPr>
        <p:spPr>
          <a:xfrm>
            <a:off x="5010845" y="1311870"/>
            <a:ext cx="5777026" cy="400110"/>
          </a:xfrm>
          <a:prstGeom prst="rect">
            <a:avLst/>
          </a:prstGeom>
          <a:noFill/>
        </p:spPr>
        <p:txBody>
          <a:bodyPr wrap="square" rtlCol="0">
            <a:spAutoFit/>
          </a:bodyPr>
          <a:lstStyle/>
          <a:p>
            <a:r>
              <a:rPr lang="en-US" sz="2000" b="1" i="0">
                <a:solidFill>
                  <a:schemeClr val="bg1"/>
                </a:solidFill>
                <a:latin typeface="Arial Black" charset="0"/>
                <a:ea typeface="Arial Black" charset="0"/>
                <a:cs typeface="Arial Black" charset="0"/>
              </a:rPr>
              <a:t>Georgia Department of Human Services</a:t>
            </a:r>
          </a:p>
        </p:txBody>
      </p:sp>
      <p:sp>
        <p:nvSpPr>
          <p:cNvPr id="9" name="TextBox 8"/>
          <p:cNvSpPr txBox="1"/>
          <p:nvPr userDrawn="1"/>
        </p:nvSpPr>
        <p:spPr>
          <a:xfrm>
            <a:off x="5010845" y="1622265"/>
            <a:ext cx="5530659" cy="369332"/>
          </a:xfrm>
          <a:prstGeom prst="rect">
            <a:avLst/>
          </a:prstGeom>
          <a:noFill/>
        </p:spPr>
        <p:txBody>
          <a:bodyPr wrap="square" rtlCol="0">
            <a:spAutoFit/>
          </a:bodyPr>
          <a:lstStyle/>
          <a:p>
            <a:r>
              <a:rPr lang="en-US" b="0" i="0">
                <a:solidFill>
                  <a:schemeClr val="bg1"/>
                </a:solidFill>
                <a:latin typeface="Arial" charset="0"/>
                <a:ea typeface="Arial" charset="0"/>
                <a:cs typeface="Arial" charset="0"/>
              </a:rPr>
              <a:t>Office of Inspector General</a:t>
            </a:r>
          </a:p>
        </p:txBody>
      </p:sp>
      <p:sp>
        <p:nvSpPr>
          <p:cNvPr id="11" name="Date Placeholder 3"/>
          <p:cNvSpPr>
            <a:spLocks noGrp="1"/>
          </p:cNvSpPr>
          <p:nvPr>
            <p:ph type="dt" sz="half" idx="13"/>
          </p:nvPr>
        </p:nvSpPr>
        <p:spPr>
          <a:xfrm>
            <a:off x="9428971" y="6540500"/>
            <a:ext cx="2743200" cy="317500"/>
          </a:xfrm>
        </p:spPr>
        <p:txBody>
          <a:bodyPr/>
          <a:lstStyle>
            <a:lvl1pPr algn="r">
              <a:defRPr>
                <a:solidFill>
                  <a:schemeClr val="tx1"/>
                </a:solidFill>
              </a:defRPr>
            </a:lvl1pPr>
          </a:lstStyle>
          <a:p>
            <a:r>
              <a:rPr lang="en-US"/>
              <a:t>2/16/2022</a:t>
            </a:r>
          </a:p>
        </p:txBody>
      </p:sp>
    </p:spTree>
    <p:extLst>
      <p:ext uri="{BB962C8B-B14F-4D97-AF65-F5344CB8AC3E}">
        <p14:creationId xmlns:p14="http://schemas.microsoft.com/office/powerpoint/2010/main" val="32562929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Title Slide_OLAC Option 1.3">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24089" y="4053543"/>
            <a:ext cx="6832122" cy="528098"/>
          </a:xfrm>
        </p:spPr>
        <p:txBody>
          <a:bodyPr/>
          <a:lstStyle>
            <a:lvl1pPr marL="0" indent="0" algn="l">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12"/>
          <p:cNvSpPr>
            <a:spLocks noGrp="1"/>
          </p:cNvSpPr>
          <p:nvPr>
            <p:ph type="title" hasCustomPrompt="1"/>
          </p:nvPr>
        </p:nvSpPr>
        <p:spPr>
          <a:xfrm>
            <a:off x="5124089" y="3345526"/>
            <a:ext cx="6832122" cy="869381"/>
          </a:xfrm>
        </p:spPr>
        <p:txBody>
          <a:bodyPr>
            <a:normAutofit/>
          </a:bodyPr>
          <a:lstStyle>
            <a:lvl1pPr>
              <a:defRPr sz="4000" b="1" i="0" baseline="0">
                <a:solidFill>
                  <a:schemeClr val="bg1"/>
                </a:solidFill>
                <a:latin typeface="Arial Black" charset="0"/>
                <a:ea typeface="Arial Black" charset="0"/>
                <a:cs typeface="Arial Black" charset="0"/>
              </a:defRPr>
            </a:lvl1pPr>
          </a:lstStyle>
          <a:p>
            <a:r>
              <a:rPr lang="en-US"/>
              <a:t>Presentation Title Here</a:t>
            </a:r>
          </a:p>
        </p:txBody>
      </p:sp>
      <p:sp>
        <p:nvSpPr>
          <p:cNvPr id="15" name="Text Placeholder 14"/>
          <p:cNvSpPr>
            <a:spLocks noGrp="1"/>
          </p:cNvSpPr>
          <p:nvPr>
            <p:ph type="body" sz="quarter" idx="11" hasCustomPrompt="1"/>
          </p:nvPr>
        </p:nvSpPr>
        <p:spPr>
          <a:xfrm>
            <a:off x="5124450" y="4745038"/>
            <a:ext cx="6831013" cy="414337"/>
          </a:xfrm>
        </p:spPr>
        <p:txBody>
          <a:bodyPr/>
          <a:lstStyle>
            <a:lvl1pPr marL="0" indent="0">
              <a:buFontTx/>
              <a:buNone/>
              <a:defRPr b="1" i="0" baseline="0">
                <a:solidFill>
                  <a:schemeClr val="bg1"/>
                </a:solidFill>
                <a:latin typeface="Arial Black" charset="0"/>
                <a:ea typeface="Arial Black" charset="0"/>
                <a:cs typeface="Arial Black"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Name</a:t>
            </a:r>
          </a:p>
        </p:txBody>
      </p:sp>
      <p:sp>
        <p:nvSpPr>
          <p:cNvPr id="17" name="Text Placeholder 16"/>
          <p:cNvSpPr>
            <a:spLocks noGrp="1"/>
          </p:cNvSpPr>
          <p:nvPr>
            <p:ph type="body" sz="quarter" idx="12" hasCustomPrompt="1"/>
          </p:nvPr>
        </p:nvSpPr>
        <p:spPr>
          <a:xfrm>
            <a:off x="5124450" y="5159375"/>
            <a:ext cx="6831013" cy="309563"/>
          </a:xfrm>
        </p:spPr>
        <p:txBody>
          <a:bodyPr/>
          <a:lstStyle>
            <a:lvl1pPr marL="0" indent="0">
              <a:buFontTx/>
              <a:buNone/>
              <a:defRPr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Title</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6078" y="1049542"/>
            <a:ext cx="924767" cy="924767"/>
          </a:xfrm>
          <a:prstGeom prst="rect">
            <a:avLst/>
          </a:prstGeom>
        </p:spPr>
      </p:pic>
      <p:sp>
        <p:nvSpPr>
          <p:cNvPr id="28" name="TextBox 27"/>
          <p:cNvSpPr txBox="1"/>
          <p:nvPr userDrawn="1"/>
        </p:nvSpPr>
        <p:spPr>
          <a:xfrm>
            <a:off x="5010845" y="1311870"/>
            <a:ext cx="5777026" cy="400110"/>
          </a:xfrm>
          <a:prstGeom prst="rect">
            <a:avLst/>
          </a:prstGeom>
          <a:noFill/>
        </p:spPr>
        <p:txBody>
          <a:bodyPr wrap="square" rtlCol="0">
            <a:spAutoFit/>
          </a:bodyPr>
          <a:lstStyle/>
          <a:p>
            <a:r>
              <a:rPr lang="en-US" sz="2000" b="1" i="0">
                <a:solidFill>
                  <a:schemeClr val="bg1"/>
                </a:solidFill>
                <a:latin typeface="Arial Black" charset="0"/>
                <a:ea typeface="Arial Black" charset="0"/>
                <a:cs typeface="Arial Black" charset="0"/>
              </a:rPr>
              <a:t>Georgia Department of Human Services</a:t>
            </a:r>
          </a:p>
        </p:txBody>
      </p:sp>
      <p:sp>
        <p:nvSpPr>
          <p:cNvPr id="9" name="TextBox 8"/>
          <p:cNvSpPr txBox="1"/>
          <p:nvPr userDrawn="1"/>
        </p:nvSpPr>
        <p:spPr>
          <a:xfrm>
            <a:off x="5010845" y="1622265"/>
            <a:ext cx="5530659" cy="369332"/>
          </a:xfrm>
          <a:prstGeom prst="rect">
            <a:avLst/>
          </a:prstGeom>
          <a:noFill/>
        </p:spPr>
        <p:txBody>
          <a:bodyPr wrap="square" rtlCol="0">
            <a:spAutoFit/>
          </a:bodyPr>
          <a:lstStyle/>
          <a:p>
            <a:r>
              <a:rPr lang="en-US" b="0" i="0">
                <a:solidFill>
                  <a:schemeClr val="bg1"/>
                </a:solidFill>
                <a:latin typeface="Arial" charset="0"/>
                <a:ea typeface="Arial" charset="0"/>
                <a:cs typeface="Arial" charset="0"/>
              </a:rPr>
              <a:t>Office of Legislative Affairs and Communications</a:t>
            </a:r>
          </a:p>
        </p:txBody>
      </p:sp>
      <p:sp>
        <p:nvSpPr>
          <p:cNvPr id="11" name="Date Placeholder 3"/>
          <p:cNvSpPr>
            <a:spLocks noGrp="1"/>
          </p:cNvSpPr>
          <p:nvPr>
            <p:ph type="dt" sz="half" idx="13"/>
          </p:nvPr>
        </p:nvSpPr>
        <p:spPr>
          <a:xfrm>
            <a:off x="9428971" y="6540500"/>
            <a:ext cx="2743200" cy="317500"/>
          </a:xfrm>
        </p:spPr>
        <p:txBody>
          <a:bodyPr/>
          <a:lstStyle>
            <a:lvl1pPr algn="r">
              <a:defRPr>
                <a:solidFill>
                  <a:schemeClr val="tx1"/>
                </a:solidFill>
              </a:defRPr>
            </a:lvl1pPr>
          </a:lstStyle>
          <a:p>
            <a:r>
              <a:rPr lang="en-US"/>
              <a:t>2/16/2022</a:t>
            </a:r>
          </a:p>
        </p:txBody>
      </p:sp>
    </p:spTree>
    <p:extLst>
      <p:ext uri="{BB962C8B-B14F-4D97-AF65-F5344CB8AC3E}">
        <p14:creationId xmlns:p14="http://schemas.microsoft.com/office/powerpoint/2010/main" val="11315252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9_Title Slide_OPC Option 1.3">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24089" y="4053543"/>
            <a:ext cx="6832122" cy="528098"/>
          </a:xfrm>
        </p:spPr>
        <p:txBody>
          <a:bodyPr/>
          <a:lstStyle>
            <a:lvl1pPr marL="0" indent="0" algn="l">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12"/>
          <p:cNvSpPr>
            <a:spLocks noGrp="1"/>
          </p:cNvSpPr>
          <p:nvPr>
            <p:ph type="title" hasCustomPrompt="1"/>
          </p:nvPr>
        </p:nvSpPr>
        <p:spPr>
          <a:xfrm>
            <a:off x="5124089" y="3345526"/>
            <a:ext cx="6832122" cy="869381"/>
          </a:xfrm>
        </p:spPr>
        <p:txBody>
          <a:bodyPr>
            <a:normAutofit/>
          </a:bodyPr>
          <a:lstStyle>
            <a:lvl1pPr>
              <a:defRPr sz="4000" b="1" i="0" baseline="0">
                <a:solidFill>
                  <a:schemeClr val="bg1"/>
                </a:solidFill>
                <a:latin typeface="Arial Black" charset="0"/>
                <a:ea typeface="Arial Black" charset="0"/>
                <a:cs typeface="Arial Black" charset="0"/>
              </a:defRPr>
            </a:lvl1pPr>
          </a:lstStyle>
          <a:p>
            <a:r>
              <a:rPr lang="en-US"/>
              <a:t>Presentation Title Here</a:t>
            </a:r>
          </a:p>
        </p:txBody>
      </p:sp>
      <p:sp>
        <p:nvSpPr>
          <p:cNvPr id="15" name="Text Placeholder 14"/>
          <p:cNvSpPr>
            <a:spLocks noGrp="1"/>
          </p:cNvSpPr>
          <p:nvPr>
            <p:ph type="body" sz="quarter" idx="11" hasCustomPrompt="1"/>
          </p:nvPr>
        </p:nvSpPr>
        <p:spPr>
          <a:xfrm>
            <a:off x="5124450" y="4745038"/>
            <a:ext cx="6831013" cy="414337"/>
          </a:xfrm>
        </p:spPr>
        <p:txBody>
          <a:bodyPr/>
          <a:lstStyle>
            <a:lvl1pPr marL="0" indent="0">
              <a:buFontTx/>
              <a:buNone/>
              <a:defRPr b="1" i="0" baseline="0">
                <a:solidFill>
                  <a:schemeClr val="bg1"/>
                </a:solidFill>
                <a:latin typeface="Arial Black" charset="0"/>
                <a:ea typeface="Arial Black" charset="0"/>
                <a:cs typeface="Arial Black"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Name</a:t>
            </a:r>
          </a:p>
        </p:txBody>
      </p:sp>
      <p:sp>
        <p:nvSpPr>
          <p:cNvPr id="17" name="Text Placeholder 16"/>
          <p:cNvSpPr>
            <a:spLocks noGrp="1"/>
          </p:cNvSpPr>
          <p:nvPr>
            <p:ph type="body" sz="quarter" idx="12" hasCustomPrompt="1"/>
          </p:nvPr>
        </p:nvSpPr>
        <p:spPr>
          <a:xfrm>
            <a:off x="5124450" y="5159375"/>
            <a:ext cx="6831013" cy="309563"/>
          </a:xfrm>
        </p:spPr>
        <p:txBody>
          <a:bodyPr/>
          <a:lstStyle>
            <a:lvl1pPr marL="0" indent="0">
              <a:buFontTx/>
              <a:buNone/>
              <a:defRPr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Title</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6078" y="1049542"/>
            <a:ext cx="924767" cy="924767"/>
          </a:xfrm>
          <a:prstGeom prst="rect">
            <a:avLst/>
          </a:prstGeom>
        </p:spPr>
      </p:pic>
      <p:sp>
        <p:nvSpPr>
          <p:cNvPr id="28" name="TextBox 27"/>
          <p:cNvSpPr txBox="1"/>
          <p:nvPr userDrawn="1"/>
        </p:nvSpPr>
        <p:spPr>
          <a:xfrm>
            <a:off x="5010845" y="1311870"/>
            <a:ext cx="5777026" cy="400110"/>
          </a:xfrm>
          <a:prstGeom prst="rect">
            <a:avLst/>
          </a:prstGeom>
          <a:noFill/>
        </p:spPr>
        <p:txBody>
          <a:bodyPr wrap="square" rtlCol="0">
            <a:spAutoFit/>
          </a:bodyPr>
          <a:lstStyle/>
          <a:p>
            <a:r>
              <a:rPr lang="en-US" sz="2000" b="1" i="0">
                <a:solidFill>
                  <a:schemeClr val="bg1"/>
                </a:solidFill>
                <a:latin typeface="Arial Black" charset="0"/>
                <a:ea typeface="Arial Black" charset="0"/>
                <a:cs typeface="Arial Black" charset="0"/>
              </a:rPr>
              <a:t>Georgia Department of Human Services</a:t>
            </a:r>
          </a:p>
        </p:txBody>
      </p:sp>
      <p:sp>
        <p:nvSpPr>
          <p:cNvPr id="9" name="TextBox 8"/>
          <p:cNvSpPr txBox="1"/>
          <p:nvPr userDrawn="1"/>
        </p:nvSpPr>
        <p:spPr>
          <a:xfrm>
            <a:off x="5010845" y="1622265"/>
            <a:ext cx="5530659" cy="369332"/>
          </a:xfrm>
          <a:prstGeom prst="rect">
            <a:avLst/>
          </a:prstGeom>
          <a:noFill/>
        </p:spPr>
        <p:txBody>
          <a:bodyPr wrap="square" rtlCol="0">
            <a:spAutoFit/>
          </a:bodyPr>
          <a:lstStyle/>
          <a:p>
            <a:r>
              <a:rPr lang="en-US" b="0" i="0">
                <a:solidFill>
                  <a:schemeClr val="bg1"/>
                </a:solidFill>
                <a:latin typeface="Arial" charset="0"/>
                <a:ea typeface="Arial" charset="0"/>
                <a:cs typeface="Arial" charset="0"/>
              </a:rPr>
              <a:t>Office of Procurement and Contracts</a:t>
            </a:r>
          </a:p>
        </p:txBody>
      </p:sp>
      <p:sp>
        <p:nvSpPr>
          <p:cNvPr id="11" name="Date Placeholder 3"/>
          <p:cNvSpPr>
            <a:spLocks noGrp="1"/>
          </p:cNvSpPr>
          <p:nvPr>
            <p:ph type="dt" sz="half" idx="13"/>
          </p:nvPr>
        </p:nvSpPr>
        <p:spPr>
          <a:xfrm>
            <a:off x="9428971" y="6540500"/>
            <a:ext cx="2743200" cy="317500"/>
          </a:xfrm>
        </p:spPr>
        <p:txBody>
          <a:bodyPr/>
          <a:lstStyle>
            <a:lvl1pPr algn="r">
              <a:defRPr>
                <a:solidFill>
                  <a:schemeClr val="tx1"/>
                </a:solidFill>
              </a:defRPr>
            </a:lvl1pPr>
          </a:lstStyle>
          <a:p>
            <a:r>
              <a:rPr lang="en-US"/>
              <a:t>2/16/2022</a:t>
            </a:r>
          </a:p>
        </p:txBody>
      </p:sp>
    </p:spTree>
    <p:extLst>
      <p:ext uri="{BB962C8B-B14F-4D97-AF65-F5344CB8AC3E}">
        <p14:creationId xmlns:p14="http://schemas.microsoft.com/office/powerpoint/2010/main" val="21903171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0_Title Slide_OSPI Option 1.3">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24089" y="4053543"/>
            <a:ext cx="6832122" cy="528098"/>
          </a:xfrm>
        </p:spPr>
        <p:txBody>
          <a:bodyPr/>
          <a:lstStyle>
            <a:lvl1pPr marL="0" indent="0" algn="l">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12"/>
          <p:cNvSpPr>
            <a:spLocks noGrp="1"/>
          </p:cNvSpPr>
          <p:nvPr>
            <p:ph type="title" hasCustomPrompt="1"/>
          </p:nvPr>
        </p:nvSpPr>
        <p:spPr>
          <a:xfrm>
            <a:off x="5124089" y="3345526"/>
            <a:ext cx="6832122" cy="869381"/>
          </a:xfrm>
        </p:spPr>
        <p:txBody>
          <a:bodyPr>
            <a:normAutofit/>
          </a:bodyPr>
          <a:lstStyle>
            <a:lvl1pPr>
              <a:defRPr sz="4000" b="1" i="0" baseline="0">
                <a:solidFill>
                  <a:schemeClr val="bg1"/>
                </a:solidFill>
                <a:latin typeface="Arial Black" charset="0"/>
                <a:ea typeface="Arial Black" charset="0"/>
                <a:cs typeface="Arial Black" charset="0"/>
              </a:defRPr>
            </a:lvl1pPr>
          </a:lstStyle>
          <a:p>
            <a:r>
              <a:rPr lang="en-US"/>
              <a:t>Presentation Title Here</a:t>
            </a:r>
          </a:p>
        </p:txBody>
      </p:sp>
      <p:sp>
        <p:nvSpPr>
          <p:cNvPr id="15" name="Text Placeholder 14"/>
          <p:cNvSpPr>
            <a:spLocks noGrp="1"/>
          </p:cNvSpPr>
          <p:nvPr>
            <p:ph type="body" sz="quarter" idx="11" hasCustomPrompt="1"/>
          </p:nvPr>
        </p:nvSpPr>
        <p:spPr>
          <a:xfrm>
            <a:off x="5124450" y="4745038"/>
            <a:ext cx="6831013" cy="414337"/>
          </a:xfrm>
        </p:spPr>
        <p:txBody>
          <a:bodyPr/>
          <a:lstStyle>
            <a:lvl1pPr marL="0" indent="0">
              <a:buFontTx/>
              <a:buNone/>
              <a:defRPr b="1" i="0" baseline="0">
                <a:solidFill>
                  <a:schemeClr val="bg1"/>
                </a:solidFill>
                <a:latin typeface="Arial Black" charset="0"/>
                <a:ea typeface="Arial Black" charset="0"/>
                <a:cs typeface="Arial Black"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Name</a:t>
            </a:r>
          </a:p>
        </p:txBody>
      </p:sp>
      <p:sp>
        <p:nvSpPr>
          <p:cNvPr id="17" name="Text Placeholder 16"/>
          <p:cNvSpPr>
            <a:spLocks noGrp="1"/>
          </p:cNvSpPr>
          <p:nvPr>
            <p:ph type="body" sz="quarter" idx="12" hasCustomPrompt="1"/>
          </p:nvPr>
        </p:nvSpPr>
        <p:spPr>
          <a:xfrm>
            <a:off x="5124450" y="5159375"/>
            <a:ext cx="6831013" cy="309563"/>
          </a:xfrm>
        </p:spPr>
        <p:txBody>
          <a:bodyPr/>
          <a:lstStyle>
            <a:lvl1pPr marL="0" indent="0">
              <a:buFontTx/>
              <a:buNone/>
              <a:defRPr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Title</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6078" y="1049542"/>
            <a:ext cx="924767" cy="924767"/>
          </a:xfrm>
          <a:prstGeom prst="rect">
            <a:avLst/>
          </a:prstGeom>
        </p:spPr>
      </p:pic>
      <p:sp>
        <p:nvSpPr>
          <p:cNvPr id="28" name="TextBox 27"/>
          <p:cNvSpPr txBox="1"/>
          <p:nvPr userDrawn="1"/>
        </p:nvSpPr>
        <p:spPr>
          <a:xfrm>
            <a:off x="5010845" y="1311870"/>
            <a:ext cx="5777026" cy="400110"/>
          </a:xfrm>
          <a:prstGeom prst="rect">
            <a:avLst/>
          </a:prstGeom>
          <a:noFill/>
        </p:spPr>
        <p:txBody>
          <a:bodyPr wrap="square" rtlCol="0">
            <a:spAutoFit/>
          </a:bodyPr>
          <a:lstStyle/>
          <a:p>
            <a:r>
              <a:rPr lang="en-US" sz="2000" b="1" i="0">
                <a:solidFill>
                  <a:schemeClr val="bg1"/>
                </a:solidFill>
                <a:latin typeface="Arial Black" charset="0"/>
                <a:ea typeface="Arial Black" charset="0"/>
                <a:cs typeface="Arial Black" charset="0"/>
              </a:rPr>
              <a:t>Georgia Department of Human Services</a:t>
            </a:r>
          </a:p>
        </p:txBody>
      </p:sp>
      <p:sp>
        <p:nvSpPr>
          <p:cNvPr id="9" name="TextBox 8"/>
          <p:cNvSpPr txBox="1"/>
          <p:nvPr userDrawn="1"/>
        </p:nvSpPr>
        <p:spPr>
          <a:xfrm>
            <a:off x="5010845" y="1622265"/>
            <a:ext cx="5530659" cy="369332"/>
          </a:xfrm>
          <a:prstGeom prst="rect">
            <a:avLst/>
          </a:prstGeom>
          <a:noFill/>
        </p:spPr>
        <p:txBody>
          <a:bodyPr wrap="square" rtlCol="0">
            <a:spAutoFit/>
          </a:bodyPr>
          <a:lstStyle/>
          <a:p>
            <a:r>
              <a:rPr lang="en-US" b="0" i="0">
                <a:solidFill>
                  <a:schemeClr val="bg1"/>
                </a:solidFill>
                <a:latin typeface="Arial" charset="0"/>
                <a:ea typeface="Arial" charset="0"/>
                <a:cs typeface="Arial" charset="0"/>
              </a:rPr>
              <a:t>Office of Strategic Planning and Initiatives</a:t>
            </a:r>
          </a:p>
        </p:txBody>
      </p:sp>
      <p:sp>
        <p:nvSpPr>
          <p:cNvPr id="11" name="Date Placeholder 3"/>
          <p:cNvSpPr>
            <a:spLocks noGrp="1"/>
          </p:cNvSpPr>
          <p:nvPr>
            <p:ph type="dt" sz="half" idx="13"/>
          </p:nvPr>
        </p:nvSpPr>
        <p:spPr>
          <a:xfrm>
            <a:off x="9428971" y="6540500"/>
            <a:ext cx="2743200" cy="317500"/>
          </a:xfrm>
        </p:spPr>
        <p:txBody>
          <a:bodyPr/>
          <a:lstStyle>
            <a:lvl1pPr algn="r">
              <a:defRPr>
                <a:solidFill>
                  <a:schemeClr val="tx1"/>
                </a:solidFill>
              </a:defRPr>
            </a:lvl1pPr>
          </a:lstStyle>
          <a:p>
            <a:r>
              <a:rPr lang="en-US"/>
              <a:t>2/16/2022</a:t>
            </a:r>
          </a:p>
        </p:txBody>
      </p:sp>
    </p:spTree>
    <p:extLst>
      <p:ext uri="{BB962C8B-B14F-4D97-AF65-F5344CB8AC3E}">
        <p14:creationId xmlns:p14="http://schemas.microsoft.com/office/powerpoint/2010/main" val="11506302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1_Title Slide_OED Option 1.3">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24089" y="4053543"/>
            <a:ext cx="6832122" cy="528098"/>
          </a:xfrm>
        </p:spPr>
        <p:txBody>
          <a:bodyPr/>
          <a:lstStyle>
            <a:lvl1pPr marL="0" indent="0" algn="l">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12"/>
          <p:cNvSpPr>
            <a:spLocks noGrp="1"/>
          </p:cNvSpPr>
          <p:nvPr>
            <p:ph type="title" hasCustomPrompt="1"/>
          </p:nvPr>
        </p:nvSpPr>
        <p:spPr>
          <a:xfrm>
            <a:off x="5124089" y="3345526"/>
            <a:ext cx="6832122" cy="869381"/>
          </a:xfrm>
        </p:spPr>
        <p:txBody>
          <a:bodyPr>
            <a:normAutofit/>
          </a:bodyPr>
          <a:lstStyle>
            <a:lvl1pPr>
              <a:defRPr sz="4000" b="1" i="0" baseline="0">
                <a:solidFill>
                  <a:schemeClr val="bg1"/>
                </a:solidFill>
                <a:latin typeface="Arial Black" charset="0"/>
                <a:ea typeface="Arial Black" charset="0"/>
                <a:cs typeface="Arial Black" charset="0"/>
              </a:defRPr>
            </a:lvl1pPr>
          </a:lstStyle>
          <a:p>
            <a:r>
              <a:rPr lang="en-US"/>
              <a:t>Presentation Title Here</a:t>
            </a:r>
          </a:p>
        </p:txBody>
      </p:sp>
      <p:sp>
        <p:nvSpPr>
          <p:cNvPr id="15" name="Text Placeholder 14"/>
          <p:cNvSpPr>
            <a:spLocks noGrp="1"/>
          </p:cNvSpPr>
          <p:nvPr>
            <p:ph type="body" sz="quarter" idx="11" hasCustomPrompt="1"/>
          </p:nvPr>
        </p:nvSpPr>
        <p:spPr>
          <a:xfrm>
            <a:off x="5124450" y="4745038"/>
            <a:ext cx="6831013" cy="414337"/>
          </a:xfrm>
        </p:spPr>
        <p:txBody>
          <a:bodyPr/>
          <a:lstStyle>
            <a:lvl1pPr marL="0" indent="0">
              <a:buFontTx/>
              <a:buNone/>
              <a:defRPr b="1" i="0" baseline="0">
                <a:solidFill>
                  <a:schemeClr val="bg1"/>
                </a:solidFill>
                <a:latin typeface="Arial Black" charset="0"/>
                <a:ea typeface="Arial Black" charset="0"/>
                <a:cs typeface="Arial Black"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Name</a:t>
            </a:r>
          </a:p>
        </p:txBody>
      </p:sp>
      <p:sp>
        <p:nvSpPr>
          <p:cNvPr id="17" name="Text Placeholder 16"/>
          <p:cNvSpPr>
            <a:spLocks noGrp="1"/>
          </p:cNvSpPr>
          <p:nvPr>
            <p:ph type="body" sz="quarter" idx="12" hasCustomPrompt="1"/>
          </p:nvPr>
        </p:nvSpPr>
        <p:spPr>
          <a:xfrm>
            <a:off x="5124450" y="5159375"/>
            <a:ext cx="6831013" cy="309563"/>
          </a:xfrm>
        </p:spPr>
        <p:txBody>
          <a:bodyPr/>
          <a:lstStyle>
            <a:lvl1pPr marL="0" indent="0">
              <a:buFontTx/>
              <a:buNone/>
              <a:defRPr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Title</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6078" y="1049542"/>
            <a:ext cx="924767" cy="924767"/>
          </a:xfrm>
          <a:prstGeom prst="rect">
            <a:avLst/>
          </a:prstGeom>
        </p:spPr>
      </p:pic>
      <p:sp>
        <p:nvSpPr>
          <p:cNvPr id="28" name="TextBox 27"/>
          <p:cNvSpPr txBox="1"/>
          <p:nvPr userDrawn="1"/>
        </p:nvSpPr>
        <p:spPr>
          <a:xfrm>
            <a:off x="5010845" y="1311870"/>
            <a:ext cx="5777026" cy="400110"/>
          </a:xfrm>
          <a:prstGeom prst="rect">
            <a:avLst/>
          </a:prstGeom>
          <a:noFill/>
        </p:spPr>
        <p:txBody>
          <a:bodyPr wrap="square" rtlCol="0">
            <a:spAutoFit/>
          </a:bodyPr>
          <a:lstStyle/>
          <a:p>
            <a:r>
              <a:rPr lang="en-US" sz="2000" b="1" i="0">
                <a:solidFill>
                  <a:schemeClr val="bg1"/>
                </a:solidFill>
                <a:latin typeface="Arial Black" charset="0"/>
                <a:ea typeface="Arial Black" charset="0"/>
                <a:cs typeface="Arial Black" charset="0"/>
              </a:rPr>
              <a:t>Georgia Department of Human Services</a:t>
            </a:r>
          </a:p>
        </p:txBody>
      </p:sp>
      <p:sp>
        <p:nvSpPr>
          <p:cNvPr id="9" name="TextBox 8"/>
          <p:cNvSpPr txBox="1"/>
          <p:nvPr userDrawn="1"/>
        </p:nvSpPr>
        <p:spPr>
          <a:xfrm>
            <a:off x="5010845" y="1622265"/>
            <a:ext cx="5530659" cy="369332"/>
          </a:xfrm>
          <a:prstGeom prst="rect">
            <a:avLst/>
          </a:prstGeom>
          <a:noFill/>
        </p:spPr>
        <p:txBody>
          <a:bodyPr wrap="square" rtlCol="0">
            <a:spAutoFit/>
          </a:bodyPr>
          <a:lstStyle/>
          <a:p>
            <a:r>
              <a:rPr lang="en-US" b="0" i="0">
                <a:solidFill>
                  <a:schemeClr val="bg1"/>
                </a:solidFill>
                <a:latin typeface="Arial" charset="0"/>
                <a:ea typeface="Arial" charset="0"/>
                <a:cs typeface="Arial" charset="0"/>
              </a:rPr>
              <a:t>Office of Enterprise Development</a:t>
            </a:r>
          </a:p>
        </p:txBody>
      </p:sp>
      <p:sp>
        <p:nvSpPr>
          <p:cNvPr id="11" name="Date Placeholder 3"/>
          <p:cNvSpPr>
            <a:spLocks noGrp="1"/>
          </p:cNvSpPr>
          <p:nvPr>
            <p:ph type="dt" sz="half" idx="13"/>
          </p:nvPr>
        </p:nvSpPr>
        <p:spPr>
          <a:xfrm>
            <a:off x="9428971" y="6540500"/>
            <a:ext cx="2743200" cy="317500"/>
          </a:xfrm>
        </p:spPr>
        <p:txBody>
          <a:bodyPr/>
          <a:lstStyle>
            <a:lvl1pPr algn="r">
              <a:defRPr>
                <a:solidFill>
                  <a:schemeClr val="tx1"/>
                </a:solidFill>
              </a:defRPr>
            </a:lvl1pPr>
          </a:lstStyle>
          <a:p>
            <a:r>
              <a:rPr lang="en-US"/>
              <a:t>2/16/2022</a:t>
            </a:r>
          </a:p>
        </p:txBody>
      </p:sp>
    </p:spTree>
    <p:extLst>
      <p:ext uri="{BB962C8B-B14F-4D97-AF65-F5344CB8AC3E}">
        <p14:creationId xmlns:p14="http://schemas.microsoft.com/office/powerpoint/2010/main" val="352010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_OFSS Option 1">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24089" y="4053543"/>
            <a:ext cx="6832122" cy="528098"/>
          </a:xfrm>
        </p:spPr>
        <p:txBody>
          <a:bodyPr/>
          <a:lstStyle>
            <a:lvl1pPr marL="0" indent="0" algn="l">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12"/>
          <p:cNvSpPr>
            <a:spLocks noGrp="1"/>
          </p:cNvSpPr>
          <p:nvPr>
            <p:ph type="title" hasCustomPrompt="1"/>
          </p:nvPr>
        </p:nvSpPr>
        <p:spPr>
          <a:xfrm>
            <a:off x="5124089" y="3345526"/>
            <a:ext cx="6832122" cy="869381"/>
          </a:xfrm>
        </p:spPr>
        <p:txBody>
          <a:bodyPr>
            <a:normAutofit/>
          </a:bodyPr>
          <a:lstStyle>
            <a:lvl1pPr>
              <a:defRPr sz="4000" b="1" i="0" baseline="0">
                <a:solidFill>
                  <a:schemeClr val="bg1"/>
                </a:solidFill>
                <a:latin typeface="Arial Black" charset="0"/>
                <a:ea typeface="Arial Black" charset="0"/>
                <a:cs typeface="Arial Black" charset="0"/>
              </a:defRPr>
            </a:lvl1pPr>
          </a:lstStyle>
          <a:p>
            <a:r>
              <a:rPr lang="en-US"/>
              <a:t>Presentation Title Here</a:t>
            </a:r>
          </a:p>
        </p:txBody>
      </p:sp>
      <p:sp>
        <p:nvSpPr>
          <p:cNvPr id="15" name="Text Placeholder 14"/>
          <p:cNvSpPr>
            <a:spLocks noGrp="1"/>
          </p:cNvSpPr>
          <p:nvPr>
            <p:ph type="body" sz="quarter" idx="11" hasCustomPrompt="1"/>
          </p:nvPr>
        </p:nvSpPr>
        <p:spPr>
          <a:xfrm>
            <a:off x="5124450" y="4745038"/>
            <a:ext cx="6831013" cy="414337"/>
          </a:xfrm>
        </p:spPr>
        <p:txBody>
          <a:bodyPr/>
          <a:lstStyle>
            <a:lvl1pPr marL="0" indent="0">
              <a:buFontTx/>
              <a:buNone/>
              <a:defRPr b="1" i="0" baseline="0">
                <a:solidFill>
                  <a:schemeClr val="bg1"/>
                </a:solidFill>
                <a:latin typeface="Arial Black" charset="0"/>
                <a:ea typeface="Arial Black" charset="0"/>
                <a:cs typeface="Arial Black"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Name</a:t>
            </a:r>
          </a:p>
        </p:txBody>
      </p:sp>
      <p:sp>
        <p:nvSpPr>
          <p:cNvPr id="17" name="Text Placeholder 16"/>
          <p:cNvSpPr>
            <a:spLocks noGrp="1"/>
          </p:cNvSpPr>
          <p:nvPr>
            <p:ph type="body" sz="quarter" idx="12" hasCustomPrompt="1"/>
          </p:nvPr>
        </p:nvSpPr>
        <p:spPr>
          <a:xfrm>
            <a:off x="5124450" y="5159375"/>
            <a:ext cx="6831013" cy="309563"/>
          </a:xfrm>
        </p:spPr>
        <p:txBody>
          <a:bodyPr/>
          <a:lstStyle>
            <a:lvl1pPr marL="0" indent="0">
              <a:buFontTx/>
              <a:buNone/>
              <a:defRPr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Title</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6078" y="1049542"/>
            <a:ext cx="924767" cy="924767"/>
          </a:xfrm>
          <a:prstGeom prst="rect">
            <a:avLst/>
          </a:prstGeom>
        </p:spPr>
      </p:pic>
      <p:sp>
        <p:nvSpPr>
          <p:cNvPr id="28" name="TextBox 27"/>
          <p:cNvSpPr txBox="1"/>
          <p:nvPr userDrawn="1"/>
        </p:nvSpPr>
        <p:spPr>
          <a:xfrm>
            <a:off x="5010845" y="1311870"/>
            <a:ext cx="5777026" cy="400110"/>
          </a:xfrm>
          <a:prstGeom prst="rect">
            <a:avLst/>
          </a:prstGeom>
          <a:noFill/>
        </p:spPr>
        <p:txBody>
          <a:bodyPr wrap="square" rtlCol="0">
            <a:spAutoFit/>
          </a:bodyPr>
          <a:lstStyle/>
          <a:p>
            <a:r>
              <a:rPr lang="en-US" sz="2000" b="1" i="0">
                <a:solidFill>
                  <a:schemeClr val="bg1"/>
                </a:solidFill>
                <a:latin typeface="Arial Black" charset="0"/>
                <a:ea typeface="Arial Black" charset="0"/>
                <a:cs typeface="Arial Black" charset="0"/>
              </a:rPr>
              <a:t>Georgia Department of Human Services</a:t>
            </a:r>
          </a:p>
        </p:txBody>
      </p:sp>
      <p:sp>
        <p:nvSpPr>
          <p:cNvPr id="2" name="TextBox 1"/>
          <p:cNvSpPr txBox="1"/>
          <p:nvPr userDrawn="1"/>
        </p:nvSpPr>
        <p:spPr>
          <a:xfrm>
            <a:off x="5010845" y="1622265"/>
            <a:ext cx="5530659" cy="369332"/>
          </a:xfrm>
          <a:prstGeom prst="rect">
            <a:avLst/>
          </a:prstGeom>
          <a:noFill/>
        </p:spPr>
        <p:txBody>
          <a:bodyPr wrap="square" rtlCol="0">
            <a:spAutoFit/>
          </a:bodyPr>
          <a:lstStyle/>
          <a:p>
            <a:r>
              <a:rPr lang="en-US" b="0" i="0">
                <a:solidFill>
                  <a:schemeClr val="bg1"/>
                </a:solidFill>
                <a:latin typeface="Arial" charset="0"/>
                <a:ea typeface="Arial" charset="0"/>
                <a:cs typeface="Arial" charset="0"/>
              </a:rPr>
              <a:t>Office of Facilities &amp; Support</a:t>
            </a:r>
            <a:r>
              <a:rPr lang="en-US" b="0" i="0" baseline="0">
                <a:solidFill>
                  <a:schemeClr val="bg1"/>
                </a:solidFill>
                <a:latin typeface="Arial" charset="0"/>
                <a:ea typeface="Arial" charset="0"/>
                <a:cs typeface="Arial" charset="0"/>
              </a:rPr>
              <a:t> Services</a:t>
            </a:r>
            <a:endParaRPr lang="en-US" b="0" i="0">
              <a:solidFill>
                <a:schemeClr val="bg1"/>
              </a:solidFill>
              <a:latin typeface="Arial" charset="0"/>
              <a:ea typeface="Arial" charset="0"/>
              <a:cs typeface="Arial" charset="0"/>
            </a:endParaRPr>
          </a:p>
        </p:txBody>
      </p:sp>
      <p:sp>
        <p:nvSpPr>
          <p:cNvPr id="10" name="Date Placeholder 3"/>
          <p:cNvSpPr>
            <a:spLocks noGrp="1"/>
          </p:cNvSpPr>
          <p:nvPr>
            <p:ph type="dt" sz="half" idx="13"/>
          </p:nvPr>
        </p:nvSpPr>
        <p:spPr>
          <a:xfrm>
            <a:off x="9428971" y="6540500"/>
            <a:ext cx="2743200" cy="317500"/>
          </a:xfrm>
        </p:spPr>
        <p:txBody>
          <a:bodyPr/>
          <a:lstStyle>
            <a:lvl1pPr algn="r">
              <a:defRPr>
                <a:solidFill>
                  <a:schemeClr val="tx1"/>
                </a:solidFill>
              </a:defRPr>
            </a:lvl1pPr>
          </a:lstStyle>
          <a:p>
            <a:r>
              <a:rPr lang="en-US"/>
              <a:t>2/16/2022</a:t>
            </a:r>
          </a:p>
        </p:txBody>
      </p:sp>
    </p:spTree>
    <p:extLst>
      <p:ext uri="{BB962C8B-B14F-4D97-AF65-F5344CB8AC3E}">
        <p14:creationId xmlns:p14="http://schemas.microsoft.com/office/powerpoint/2010/main" val="33764130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_DHS Option 2.1">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139" y="5417392"/>
            <a:ext cx="10368593" cy="528098"/>
          </a:xfrm>
        </p:spPr>
        <p:txBody>
          <a:bodyPr>
            <a:noAutofit/>
          </a:bodyPr>
          <a:lstStyle>
            <a:lvl1pPr marL="0" indent="0" algn="l">
              <a:buNone/>
              <a:defRPr sz="3000" i="1">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12"/>
          <p:cNvSpPr>
            <a:spLocks noGrp="1"/>
          </p:cNvSpPr>
          <p:nvPr>
            <p:ph type="title" hasCustomPrompt="1"/>
          </p:nvPr>
        </p:nvSpPr>
        <p:spPr>
          <a:xfrm>
            <a:off x="190140" y="4258335"/>
            <a:ext cx="9833753" cy="1185952"/>
          </a:xfrm>
        </p:spPr>
        <p:txBody>
          <a:bodyPr anchor="b">
            <a:normAutofit/>
          </a:bodyPr>
          <a:lstStyle>
            <a:lvl1pPr>
              <a:defRPr sz="4000" b="1" i="0" baseline="0">
                <a:solidFill>
                  <a:schemeClr val="bg1"/>
                </a:solidFill>
                <a:latin typeface="Arial Black" charset="0"/>
                <a:ea typeface="Arial Black" charset="0"/>
                <a:cs typeface="Arial Black" charset="0"/>
              </a:defRPr>
            </a:lvl1pPr>
          </a:lstStyle>
          <a:p>
            <a:r>
              <a:rPr lang="en-US"/>
              <a:t>Presentation Title Here</a:t>
            </a:r>
          </a:p>
        </p:txBody>
      </p:sp>
      <p:sp>
        <p:nvSpPr>
          <p:cNvPr id="15" name="Text Placeholder 14"/>
          <p:cNvSpPr>
            <a:spLocks noGrp="1"/>
          </p:cNvSpPr>
          <p:nvPr>
            <p:ph type="body" sz="quarter" idx="11" hasCustomPrompt="1"/>
          </p:nvPr>
        </p:nvSpPr>
        <p:spPr>
          <a:xfrm>
            <a:off x="190141" y="6037543"/>
            <a:ext cx="10748153" cy="414337"/>
          </a:xfrm>
        </p:spPr>
        <p:txBody>
          <a:bodyPr>
            <a:noAutofit/>
          </a:bodyPr>
          <a:lstStyle>
            <a:lvl1pPr marL="0" indent="0">
              <a:buFontTx/>
              <a:buNone/>
              <a:defRPr sz="2400"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Name, Presenter Title</a:t>
            </a: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9204" y="2010733"/>
            <a:ext cx="2534589" cy="2354352"/>
          </a:xfrm>
          <a:prstGeom prst="rect">
            <a:avLst/>
          </a:prstGeom>
        </p:spPr>
      </p:pic>
      <p:sp>
        <p:nvSpPr>
          <p:cNvPr id="2" name="Date Placeholder 1"/>
          <p:cNvSpPr>
            <a:spLocks noGrp="1"/>
          </p:cNvSpPr>
          <p:nvPr>
            <p:ph type="dt" sz="half" idx="14"/>
          </p:nvPr>
        </p:nvSpPr>
        <p:spPr>
          <a:xfrm>
            <a:off x="9334770" y="0"/>
            <a:ext cx="2743200" cy="473075"/>
          </a:xfrm>
        </p:spPr>
        <p:txBody>
          <a:bodyPr/>
          <a:lstStyle>
            <a:lvl1pPr algn="r">
              <a:defRPr sz="1400">
                <a:solidFill>
                  <a:schemeClr val="tx1"/>
                </a:solidFill>
              </a:defRPr>
            </a:lvl1pPr>
          </a:lstStyle>
          <a:p>
            <a:r>
              <a:rPr lang="en-US"/>
              <a:t>2/16/2022</a:t>
            </a:r>
          </a:p>
        </p:txBody>
      </p:sp>
    </p:spTree>
    <p:extLst>
      <p:ext uri="{BB962C8B-B14F-4D97-AF65-F5344CB8AC3E}">
        <p14:creationId xmlns:p14="http://schemas.microsoft.com/office/powerpoint/2010/main" val="40469993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_DCSS Option 2">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139" y="5417392"/>
            <a:ext cx="10368593" cy="528098"/>
          </a:xfrm>
        </p:spPr>
        <p:txBody>
          <a:bodyPr>
            <a:noAutofit/>
          </a:bodyPr>
          <a:lstStyle>
            <a:lvl1pPr marL="0" indent="0" algn="l">
              <a:buNone/>
              <a:defRPr sz="3000" i="1">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12"/>
          <p:cNvSpPr>
            <a:spLocks noGrp="1"/>
          </p:cNvSpPr>
          <p:nvPr>
            <p:ph type="title" hasCustomPrompt="1"/>
          </p:nvPr>
        </p:nvSpPr>
        <p:spPr>
          <a:xfrm>
            <a:off x="190140" y="4258335"/>
            <a:ext cx="9833753" cy="1185952"/>
          </a:xfrm>
        </p:spPr>
        <p:txBody>
          <a:bodyPr anchor="b">
            <a:normAutofit/>
          </a:bodyPr>
          <a:lstStyle>
            <a:lvl1pPr>
              <a:defRPr sz="4000" b="1" i="0" baseline="0">
                <a:solidFill>
                  <a:schemeClr val="bg1"/>
                </a:solidFill>
                <a:latin typeface="Arial Black" charset="0"/>
                <a:ea typeface="Arial Black" charset="0"/>
                <a:cs typeface="Arial Black" charset="0"/>
              </a:defRPr>
            </a:lvl1pPr>
          </a:lstStyle>
          <a:p>
            <a:r>
              <a:rPr lang="en-US"/>
              <a:t>Presentation Title Here</a:t>
            </a:r>
          </a:p>
        </p:txBody>
      </p:sp>
      <p:sp>
        <p:nvSpPr>
          <p:cNvPr id="15" name="Text Placeholder 14"/>
          <p:cNvSpPr>
            <a:spLocks noGrp="1"/>
          </p:cNvSpPr>
          <p:nvPr>
            <p:ph type="body" sz="quarter" idx="11" hasCustomPrompt="1"/>
          </p:nvPr>
        </p:nvSpPr>
        <p:spPr>
          <a:xfrm>
            <a:off x="190141" y="6037543"/>
            <a:ext cx="10748153" cy="414337"/>
          </a:xfrm>
        </p:spPr>
        <p:txBody>
          <a:bodyPr>
            <a:noAutofit/>
          </a:bodyPr>
          <a:lstStyle>
            <a:lvl1pPr marL="0" indent="0">
              <a:buFontTx/>
              <a:buNone/>
              <a:defRPr sz="2400"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Name, Presenter Title</a:t>
            </a:r>
          </a:p>
        </p:txBody>
      </p:sp>
      <p:sp>
        <p:nvSpPr>
          <p:cNvPr id="7" name="TextBox 6"/>
          <p:cNvSpPr txBox="1"/>
          <p:nvPr userDrawn="1"/>
        </p:nvSpPr>
        <p:spPr>
          <a:xfrm>
            <a:off x="190139" y="4189037"/>
            <a:ext cx="3056645" cy="307777"/>
          </a:xfrm>
          <a:prstGeom prst="rect">
            <a:avLst/>
          </a:prstGeom>
          <a:noFill/>
        </p:spPr>
        <p:txBody>
          <a:bodyPr wrap="square" rtlCol="0">
            <a:spAutoFit/>
          </a:bodyPr>
          <a:lstStyle/>
          <a:p>
            <a:pPr algn="ctr"/>
            <a:r>
              <a:rPr lang="en-US" sz="1400" b="0" i="0">
                <a:solidFill>
                  <a:schemeClr val="bg1"/>
                </a:solidFill>
                <a:latin typeface="Arial" charset="0"/>
                <a:ea typeface="Arial" charset="0"/>
                <a:cs typeface="Arial" charset="0"/>
              </a:rPr>
              <a:t>Division of Child Support Services</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9204" y="1944473"/>
            <a:ext cx="2534589" cy="2354352"/>
          </a:xfrm>
          <a:prstGeom prst="rect">
            <a:avLst/>
          </a:prstGeom>
        </p:spPr>
      </p:pic>
      <p:sp>
        <p:nvSpPr>
          <p:cNvPr id="9" name="Date Placeholder 1"/>
          <p:cNvSpPr>
            <a:spLocks noGrp="1"/>
          </p:cNvSpPr>
          <p:nvPr>
            <p:ph type="dt" sz="half" idx="14"/>
          </p:nvPr>
        </p:nvSpPr>
        <p:spPr>
          <a:xfrm>
            <a:off x="9334770" y="0"/>
            <a:ext cx="2743200" cy="473075"/>
          </a:xfrm>
        </p:spPr>
        <p:txBody>
          <a:bodyPr/>
          <a:lstStyle>
            <a:lvl1pPr algn="r">
              <a:defRPr sz="1400">
                <a:solidFill>
                  <a:schemeClr val="tx1"/>
                </a:solidFill>
              </a:defRPr>
            </a:lvl1pPr>
          </a:lstStyle>
          <a:p>
            <a:r>
              <a:rPr lang="en-US"/>
              <a:t>2/16/2022</a:t>
            </a:r>
          </a:p>
        </p:txBody>
      </p:sp>
    </p:spTree>
    <p:extLst>
      <p:ext uri="{BB962C8B-B14F-4D97-AF65-F5344CB8AC3E}">
        <p14:creationId xmlns:p14="http://schemas.microsoft.com/office/powerpoint/2010/main" val="19963238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Slide_OBA Option 2">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139" y="5417392"/>
            <a:ext cx="10368593" cy="528098"/>
          </a:xfrm>
        </p:spPr>
        <p:txBody>
          <a:bodyPr>
            <a:noAutofit/>
          </a:bodyPr>
          <a:lstStyle>
            <a:lvl1pPr marL="0" indent="0" algn="l">
              <a:buNone/>
              <a:defRPr sz="3000" i="1">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12"/>
          <p:cNvSpPr>
            <a:spLocks noGrp="1"/>
          </p:cNvSpPr>
          <p:nvPr>
            <p:ph type="title" hasCustomPrompt="1"/>
          </p:nvPr>
        </p:nvSpPr>
        <p:spPr>
          <a:xfrm>
            <a:off x="190140" y="4258335"/>
            <a:ext cx="9833753" cy="1185952"/>
          </a:xfrm>
        </p:spPr>
        <p:txBody>
          <a:bodyPr anchor="b">
            <a:normAutofit/>
          </a:bodyPr>
          <a:lstStyle>
            <a:lvl1pPr>
              <a:defRPr sz="4000" b="1" i="0" baseline="0">
                <a:solidFill>
                  <a:schemeClr val="bg1"/>
                </a:solidFill>
                <a:latin typeface="Arial Black" charset="0"/>
                <a:ea typeface="Arial Black" charset="0"/>
                <a:cs typeface="Arial Black" charset="0"/>
              </a:defRPr>
            </a:lvl1pPr>
          </a:lstStyle>
          <a:p>
            <a:r>
              <a:rPr lang="en-US"/>
              <a:t>Presentation Title Here</a:t>
            </a:r>
          </a:p>
        </p:txBody>
      </p:sp>
      <p:sp>
        <p:nvSpPr>
          <p:cNvPr id="15" name="Text Placeholder 14"/>
          <p:cNvSpPr>
            <a:spLocks noGrp="1"/>
          </p:cNvSpPr>
          <p:nvPr>
            <p:ph type="body" sz="quarter" idx="11" hasCustomPrompt="1"/>
          </p:nvPr>
        </p:nvSpPr>
        <p:spPr>
          <a:xfrm>
            <a:off x="190141" y="6037543"/>
            <a:ext cx="10748153" cy="414337"/>
          </a:xfrm>
        </p:spPr>
        <p:txBody>
          <a:bodyPr>
            <a:noAutofit/>
          </a:bodyPr>
          <a:lstStyle>
            <a:lvl1pPr marL="0" indent="0">
              <a:buFontTx/>
              <a:buNone/>
              <a:defRPr sz="2400"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Name, Presenter Title</a:t>
            </a:r>
          </a:p>
        </p:txBody>
      </p:sp>
      <p:sp>
        <p:nvSpPr>
          <p:cNvPr id="7" name="TextBox 6"/>
          <p:cNvSpPr txBox="1"/>
          <p:nvPr userDrawn="1"/>
        </p:nvSpPr>
        <p:spPr>
          <a:xfrm>
            <a:off x="190139" y="4207826"/>
            <a:ext cx="3056645" cy="307777"/>
          </a:xfrm>
          <a:prstGeom prst="rect">
            <a:avLst/>
          </a:prstGeom>
          <a:noFill/>
        </p:spPr>
        <p:txBody>
          <a:bodyPr wrap="square" rtlCol="0">
            <a:spAutoFit/>
          </a:bodyPr>
          <a:lstStyle/>
          <a:p>
            <a:pPr algn="ctr"/>
            <a:r>
              <a:rPr lang="en-US" sz="1400" b="0" i="0">
                <a:solidFill>
                  <a:schemeClr val="bg1"/>
                </a:solidFill>
                <a:latin typeface="Arial" charset="0"/>
                <a:ea typeface="Arial" charset="0"/>
                <a:cs typeface="Arial" charset="0"/>
              </a:rPr>
              <a:t>Office of Budget Administration</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9204" y="1944473"/>
            <a:ext cx="2534589" cy="2354352"/>
          </a:xfrm>
          <a:prstGeom prst="rect">
            <a:avLst/>
          </a:prstGeom>
        </p:spPr>
      </p:pic>
      <p:sp>
        <p:nvSpPr>
          <p:cNvPr id="9" name="Date Placeholder 1"/>
          <p:cNvSpPr>
            <a:spLocks noGrp="1"/>
          </p:cNvSpPr>
          <p:nvPr>
            <p:ph type="dt" sz="half" idx="14"/>
          </p:nvPr>
        </p:nvSpPr>
        <p:spPr>
          <a:xfrm>
            <a:off x="9334770" y="0"/>
            <a:ext cx="2743200" cy="473075"/>
          </a:xfrm>
        </p:spPr>
        <p:txBody>
          <a:bodyPr/>
          <a:lstStyle>
            <a:lvl1pPr algn="r">
              <a:defRPr sz="1400">
                <a:solidFill>
                  <a:schemeClr val="tx1"/>
                </a:solidFill>
              </a:defRPr>
            </a:lvl1pPr>
          </a:lstStyle>
          <a:p>
            <a:r>
              <a:rPr lang="en-US"/>
              <a:t>2/16/2022</a:t>
            </a:r>
          </a:p>
        </p:txBody>
      </p:sp>
    </p:spTree>
    <p:extLst>
      <p:ext uri="{BB962C8B-B14F-4D97-AF65-F5344CB8AC3E}">
        <p14:creationId xmlns:p14="http://schemas.microsoft.com/office/powerpoint/2010/main" val="33945556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itle Slide_OFSS Option 2">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139" y="5417392"/>
            <a:ext cx="10368593" cy="528098"/>
          </a:xfrm>
        </p:spPr>
        <p:txBody>
          <a:bodyPr>
            <a:noAutofit/>
          </a:bodyPr>
          <a:lstStyle>
            <a:lvl1pPr marL="0" indent="0" algn="l">
              <a:buNone/>
              <a:defRPr sz="3000" i="1">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12"/>
          <p:cNvSpPr>
            <a:spLocks noGrp="1"/>
          </p:cNvSpPr>
          <p:nvPr>
            <p:ph type="title" hasCustomPrompt="1"/>
          </p:nvPr>
        </p:nvSpPr>
        <p:spPr>
          <a:xfrm>
            <a:off x="190140" y="4258335"/>
            <a:ext cx="9833753" cy="1185952"/>
          </a:xfrm>
        </p:spPr>
        <p:txBody>
          <a:bodyPr anchor="b">
            <a:normAutofit/>
          </a:bodyPr>
          <a:lstStyle>
            <a:lvl1pPr>
              <a:defRPr sz="4000" b="1" i="0" baseline="0">
                <a:solidFill>
                  <a:schemeClr val="bg1"/>
                </a:solidFill>
                <a:latin typeface="Arial Black" charset="0"/>
                <a:ea typeface="Arial Black" charset="0"/>
                <a:cs typeface="Arial Black" charset="0"/>
              </a:defRPr>
            </a:lvl1pPr>
          </a:lstStyle>
          <a:p>
            <a:r>
              <a:rPr lang="en-US"/>
              <a:t>Presentation Title Here</a:t>
            </a:r>
          </a:p>
        </p:txBody>
      </p:sp>
      <p:sp>
        <p:nvSpPr>
          <p:cNvPr id="15" name="Text Placeholder 14"/>
          <p:cNvSpPr>
            <a:spLocks noGrp="1"/>
          </p:cNvSpPr>
          <p:nvPr>
            <p:ph type="body" sz="quarter" idx="11" hasCustomPrompt="1"/>
          </p:nvPr>
        </p:nvSpPr>
        <p:spPr>
          <a:xfrm>
            <a:off x="190141" y="6037543"/>
            <a:ext cx="10748153" cy="414337"/>
          </a:xfrm>
        </p:spPr>
        <p:txBody>
          <a:bodyPr>
            <a:noAutofit/>
          </a:bodyPr>
          <a:lstStyle>
            <a:lvl1pPr marL="0" indent="0">
              <a:buFontTx/>
              <a:buNone/>
              <a:defRPr sz="2400"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Name, Presenter Title</a:t>
            </a:r>
          </a:p>
        </p:txBody>
      </p:sp>
      <p:sp>
        <p:nvSpPr>
          <p:cNvPr id="7" name="TextBox 6"/>
          <p:cNvSpPr txBox="1"/>
          <p:nvPr userDrawn="1"/>
        </p:nvSpPr>
        <p:spPr>
          <a:xfrm>
            <a:off x="190139" y="4176511"/>
            <a:ext cx="3056645" cy="523220"/>
          </a:xfrm>
          <a:prstGeom prst="rect">
            <a:avLst/>
          </a:prstGeom>
          <a:noFill/>
        </p:spPr>
        <p:txBody>
          <a:bodyPr wrap="square" rtlCol="0">
            <a:spAutoFit/>
          </a:bodyPr>
          <a:lstStyle/>
          <a:p>
            <a:pPr algn="ctr"/>
            <a:r>
              <a:rPr lang="en-US" sz="1400" b="0" i="0">
                <a:solidFill>
                  <a:schemeClr val="bg1"/>
                </a:solidFill>
                <a:latin typeface="Arial" charset="0"/>
                <a:ea typeface="Arial" charset="0"/>
                <a:cs typeface="Arial" charset="0"/>
              </a:rPr>
              <a:t>Office</a:t>
            </a:r>
            <a:r>
              <a:rPr lang="en-US" sz="1400" b="0" i="0" baseline="0">
                <a:solidFill>
                  <a:schemeClr val="bg1"/>
                </a:solidFill>
                <a:latin typeface="Arial" charset="0"/>
                <a:ea typeface="Arial" charset="0"/>
                <a:cs typeface="Arial" charset="0"/>
              </a:rPr>
              <a:t> of Facilities </a:t>
            </a:r>
            <a:br>
              <a:rPr lang="en-US" sz="1400" b="0" i="0" baseline="0">
                <a:solidFill>
                  <a:schemeClr val="bg1"/>
                </a:solidFill>
                <a:latin typeface="Arial" charset="0"/>
                <a:ea typeface="Arial" charset="0"/>
                <a:cs typeface="Arial" charset="0"/>
              </a:rPr>
            </a:br>
            <a:r>
              <a:rPr lang="en-US" sz="1400" b="0" i="0" baseline="0">
                <a:solidFill>
                  <a:schemeClr val="bg1"/>
                </a:solidFill>
                <a:latin typeface="Arial" charset="0"/>
                <a:ea typeface="Arial" charset="0"/>
                <a:cs typeface="Arial" charset="0"/>
              </a:rPr>
              <a:t>and Support Services</a:t>
            </a:r>
            <a:endParaRPr lang="en-US" sz="1400" b="0" i="0">
              <a:solidFill>
                <a:schemeClr val="bg1"/>
              </a:solidFill>
              <a:latin typeface="Arial" charset="0"/>
              <a:ea typeface="Arial" charset="0"/>
              <a:cs typeface="Arial"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9204" y="1888106"/>
            <a:ext cx="2534589" cy="2354351"/>
          </a:xfrm>
          <a:prstGeom prst="rect">
            <a:avLst/>
          </a:prstGeom>
        </p:spPr>
      </p:pic>
      <p:sp>
        <p:nvSpPr>
          <p:cNvPr id="9" name="Date Placeholder 1"/>
          <p:cNvSpPr>
            <a:spLocks noGrp="1"/>
          </p:cNvSpPr>
          <p:nvPr>
            <p:ph type="dt" sz="half" idx="14"/>
          </p:nvPr>
        </p:nvSpPr>
        <p:spPr>
          <a:xfrm>
            <a:off x="9334770" y="0"/>
            <a:ext cx="2743200" cy="473075"/>
          </a:xfrm>
        </p:spPr>
        <p:txBody>
          <a:bodyPr/>
          <a:lstStyle>
            <a:lvl1pPr algn="r">
              <a:defRPr sz="1400">
                <a:solidFill>
                  <a:schemeClr val="tx1"/>
                </a:solidFill>
              </a:defRPr>
            </a:lvl1pPr>
          </a:lstStyle>
          <a:p>
            <a:r>
              <a:rPr lang="en-US"/>
              <a:t>2/16/2022</a:t>
            </a:r>
          </a:p>
        </p:txBody>
      </p:sp>
    </p:spTree>
    <p:extLst>
      <p:ext uri="{BB962C8B-B14F-4D97-AF65-F5344CB8AC3E}">
        <p14:creationId xmlns:p14="http://schemas.microsoft.com/office/powerpoint/2010/main" val="8489840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Title Slide_OFS Option 2">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139" y="5417392"/>
            <a:ext cx="10368593" cy="528098"/>
          </a:xfrm>
        </p:spPr>
        <p:txBody>
          <a:bodyPr>
            <a:noAutofit/>
          </a:bodyPr>
          <a:lstStyle>
            <a:lvl1pPr marL="0" indent="0" algn="l">
              <a:buNone/>
              <a:defRPr sz="3000" i="1">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12"/>
          <p:cNvSpPr>
            <a:spLocks noGrp="1"/>
          </p:cNvSpPr>
          <p:nvPr>
            <p:ph type="title" hasCustomPrompt="1"/>
          </p:nvPr>
        </p:nvSpPr>
        <p:spPr>
          <a:xfrm>
            <a:off x="190140" y="4258335"/>
            <a:ext cx="9833753" cy="1185952"/>
          </a:xfrm>
        </p:spPr>
        <p:txBody>
          <a:bodyPr anchor="b">
            <a:normAutofit/>
          </a:bodyPr>
          <a:lstStyle>
            <a:lvl1pPr>
              <a:defRPr sz="4000" b="1" i="0" baseline="0">
                <a:solidFill>
                  <a:schemeClr val="bg1"/>
                </a:solidFill>
                <a:latin typeface="Arial Black" charset="0"/>
                <a:ea typeface="Arial Black" charset="0"/>
                <a:cs typeface="Arial Black" charset="0"/>
              </a:defRPr>
            </a:lvl1pPr>
          </a:lstStyle>
          <a:p>
            <a:r>
              <a:rPr lang="en-US"/>
              <a:t>Presentation Title Here</a:t>
            </a:r>
          </a:p>
        </p:txBody>
      </p:sp>
      <p:sp>
        <p:nvSpPr>
          <p:cNvPr id="15" name="Text Placeholder 14"/>
          <p:cNvSpPr>
            <a:spLocks noGrp="1"/>
          </p:cNvSpPr>
          <p:nvPr>
            <p:ph type="body" sz="quarter" idx="11" hasCustomPrompt="1"/>
          </p:nvPr>
        </p:nvSpPr>
        <p:spPr>
          <a:xfrm>
            <a:off x="190141" y="6037543"/>
            <a:ext cx="10748153" cy="414337"/>
          </a:xfrm>
        </p:spPr>
        <p:txBody>
          <a:bodyPr>
            <a:noAutofit/>
          </a:bodyPr>
          <a:lstStyle>
            <a:lvl1pPr marL="0" indent="0">
              <a:buFontTx/>
              <a:buNone/>
              <a:defRPr sz="2400"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Name, Presenter Title</a:t>
            </a:r>
          </a:p>
        </p:txBody>
      </p:sp>
      <p:sp>
        <p:nvSpPr>
          <p:cNvPr id="7" name="TextBox 6"/>
          <p:cNvSpPr txBox="1"/>
          <p:nvPr userDrawn="1"/>
        </p:nvSpPr>
        <p:spPr>
          <a:xfrm>
            <a:off x="190139" y="4140840"/>
            <a:ext cx="3056645" cy="307777"/>
          </a:xfrm>
          <a:prstGeom prst="rect">
            <a:avLst/>
          </a:prstGeom>
          <a:noFill/>
        </p:spPr>
        <p:txBody>
          <a:bodyPr wrap="square" rtlCol="0">
            <a:spAutoFit/>
          </a:bodyPr>
          <a:lstStyle/>
          <a:p>
            <a:pPr algn="ctr"/>
            <a:r>
              <a:rPr lang="en-US" sz="1400" b="0" i="0">
                <a:solidFill>
                  <a:schemeClr val="bg1"/>
                </a:solidFill>
                <a:latin typeface="Arial" charset="0"/>
                <a:ea typeface="Arial" charset="0"/>
                <a:cs typeface="Arial" charset="0"/>
              </a:rPr>
              <a:t>Office of Financial Services</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9204" y="1888106"/>
            <a:ext cx="2534589" cy="2354351"/>
          </a:xfrm>
          <a:prstGeom prst="rect">
            <a:avLst/>
          </a:prstGeom>
        </p:spPr>
      </p:pic>
      <p:sp>
        <p:nvSpPr>
          <p:cNvPr id="9" name="Date Placeholder 1"/>
          <p:cNvSpPr>
            <a:spLocks noGrp="1"/>
          </p:cNvSpPr>
          <p:nvPr>
            <p:ph type="dt" sz="half" idx="14"/>
          </p:nvPr>
        </p:nvSpPr>
        <p:spPr>
          <a:xfrm>
            <a:off x="9334770" y="0"/>
            <a:ext cx="2743200" cy="473075"/>
          </a:xfrm>
        </p:spPr>
        <p:txBody>
          <a:bodyPr/>
          <a:lstStyle>
            <a:lvl1pPr algn="r">
              <a:defRPr sz="1400">
                <a:solidFill>
                  <a:schemeClr val="tx1"/>
                </a:solidFill>
              </a:defRPr>
            </a:lvl1pPr>
          </a:lstStyle>
          <a:p>
            <a:r>
              <a:rPr lang="en-US"/>
              <a:t>2/16/2022</a:t>
            </a:r>
          </a:p>
        </p:txBody>
      </p:sp>
    </p:spTree>
    <p:extLst>
      <p:ext uri="{BB962C8B-B14F-4D97-AF65-F5344CB8AC3E}">
        <p14:creationId xmlns:p14="http://schemas.microsoft.com/office/powerpoint/2010/main" val="37503986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Title Slide_OGC Option 2">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139" y="5417392"/>
            <a:ext cx="10368593" cy="528098"/>
          </a:xfrm>
        </p:spPr>
        <p:txBody>
          <a:bodyPr>
            <a:noAutofit/>
          </a:bodyPr>
          <a:lstStyle>
            <a:lvl1pPr marL="0" indent="0" algn="l">
              <a:buNone/>
              <a:defRPr sz="3000" i="1">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12"/>
          <p:cNvSpPr>
            <a:spLocks noGrp="1"/>
          </p:cNvSpPr>
          <p:nvPr>
            <p:ph type="title" hasCustomPrompt="1"/>
          </p:nvPr>
        </p:nvSpPr>
        <p:spPr>
          <a:xfrm>
            <a:off x="190140" y="4258335"/>
            <a:ext cx="9833753" cy="1185952"/>
          </a:xfrm>
        </p:spPr>
        <p:txBody>
          <a:bodyPr anchor="b">
            <a:normAutofit/>
          </a:bodyPr>
          <a:lstStyle>
            <a:lvl1pPr>
              <a:defRPr sz="4000" b="1" i="0" baseline="0">
                <a:solidFill>
                  <a:schemeClr val="bg1"/>
                </a:solidFill>
                <a:latin typeface="Arial Black" charset="0"/>
                <a:ea typeface="Arial Black" charset="0"/>
                <a:cs typeface="Arial Black" charset="0"/>
              </a:defRPr>
            </a:lvl1pPr>
          </a:lstStyle>
          <a:p>
            <a:r>
              <a:rPr lang="en-US"/>
              <a:t>Presentation Title Here</a:t>
            </a:r>
          </a:p>
        </p:txBody>
      </p:sp>
      <p:sp>
        <p:nvSpPr>
          <p:cNvPr id="15" name="Text Placeholder 14"/>
          <p:cNvSpPr>
            <a:spLocks noGrp="1"/>
          </p:cNvSpPr>
          <p:nvPr>
            <p:ph type="body" sz="quarter" idx="11" hasCustomPrompt="1"/>
          </p:nvPr>
        </p:nvSpPr>
        <p:spPr>
          <a:xfrm>
            <a:off x="190141" y="6037543"/>
            <a:ext cx="10748153" cy="414337"/>
          </a:xfrm>
        </p:spPr>
        <p:txBody>
          <a:bodyPr>
            <a:noAutofit/>
          </a:bodyPr>
          <a:lstStyle>
            <a:lvl1pPr marL="0" indent="0">
              <a:buFontTx/>
              <a:buNone/>
              <a:defRPr sz="2400"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Name, Presenter Title</a:t>
            </a:r>
          </a:p>
        </p:txBody>
      </p:sp>
      <p:sp>
        <p:nvSpPr>
          <p:cNvPr id="7" name="TextBox 6"/>
          <p:cNvSpPr txBox="1"/>
          <p:nvPr userDrawn="1"/>
        </p:nvSpPr>
        <p:spPr>
          <a:xfrm>
            <a:off x="190139" y="4007410"/>
            <a:ext cx="3056645" cy="307777"/>
          </a:xfrm>
          <a:prstGeom prst="rect">
            <a:avLst/>
          </a:prstGeom>
          <a:noFill/>
        </p:spPr>
        <p:txBody>
          <a:bodyPr wrap="square" rtlCol="0">
            <a:spAutoFit/>
          </a:bodyPr>
          <a:lstStyle/>
          <a:p>
            <a:pPr algn="ctr"/>
            <a:r>
              <a:rPr lang="en-US" sz="1400" b="0" i="0">
                <a:solidFill>
                  <a:schemeClr val="bg1"/>
                </a:solidFill>
                <a:latin typeface="Arial" charset="0"/>
                <a:ea typeface="Arial" charset="0"/>
                <a:cs typeface="Arial" charset="0"/>
              </a:rPr>
              <a:t>Office of General Counsel</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9204" y="1768838"/>
            <a:ext cx="2534589" cy="2354351"/>
          </a:xfrm>
          <a:prstGeom prst="rect">
            <a:avLst/>
          </a:prstGeom>
        </p:spPr>
      </p:pic>
      <p:sp>
        <p:nvSpPr>
          <p:cNvPr id="9" name="Date Placeholder 1"/>
          <p:cNvSpPr>
            <a:spLocks noGrp="1"/>
          </p:cNvSpPr>
          <p:nvPr>
            <p:ph type="dt" sz="half" idx="14"/>
          </p:nvPr>
        </p:nvSpPr>
        <p:spPr>
          <a:xfrm>
            <a:off x="9334770" y="0"/>
            <a:ext cx="2743200" cy="473075"/>
          </a:xfrm>
        </p:spPr>
        <p:txBody>
          <a:bodyPr/>
          <a:lstStyle>
            <a:lvl1pPr algn="r">
              <a:defRPr sz="1400">
                <a:solidFill>
                  <a:schemeClr val="tx1"/>
                </a:solidFill>
              </a:defRPr>
            </a:lvl1pPr>
          </a:lstStyle>
          <a:p>
            <a:r>
              <a:rPr lang="en-US"/>
              <a:t>2/16/2022</a:t>
            </a:r>
          </a:p>
        </p:txBody>
      </p:sp>
    </p:spTree>
    <p:extLst>
      <p:ext uri="{BB962C8B-B14F-4D97-AF65-F5344CB8AC3E}">
        <p14:creationId xmlns:p14="http://schemas.microsoft.com/office/powerpoint/2010/main" val="28721141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_Title Slide_OHR Option 2">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139" y="5417392"/>
            <a:ext cx="10368593" cy="528098"/>
          </a:xfrm>
        </p:spPr>
        <p:txBody>
          <a:bodyPr>
            <a:noAutofit/>
          </a:bodyPr>
          <a:lstStyle>
            <a:lvl1pPr marL="0" indent="0" algn="l">
              <a:buNone/>
              <a:defRPr sz="3000" i="1">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12"/>
          <p:cNvSpPr>
            <a:spLocks noGrp="1"/>
          </p:cNvSpPr>
          <p:nvPr>
            <p:ph type="title" hasCustomPrompt="1"/>
          </p:nvPr>
        </p:nvSpPr>
        <p:spPr>
          <a:xfrm>
            <a:off x="190140" y="4258335"/>
            <a:ext cx="9833753" cy="1185952"/>
          </a:xfrm>
        </p:spPr>
        <p:txBody>
          <a:bodyPr anchor="b">
            <a:normAutofit/>
          </a:bodyPr>
          <a:lstStyle>
            <a:lvl1pPr>
              <a:defRPr sz="4000" b="1" i="0" baseline="0">
                <a:solidFill>
                  <a:schemeClr val="bg1"/>
                </a:solidFill>
                <a:latin typeface="Arial Black" charset="0"/>
                <a:ea typeface="Arial Black" charset="0"/>
                <a:cs typeface="Arial Black" charset="0"/>
              </a:defRPr>
            </a:lvl1pPr>
          </a:lstStyle>
          <a:p>
            <a:r>
              <a:rPr lang="en-US"/>
              <a:t>Presentation Title Here</a:t>
            </a:r>
          </a:p>
        </p:txBody>
      </p:sp>
      <p:sp>
        <p:nvSpPr>
          <p:cNvPr id="15" name="Text Placeholder 14"/>
          <p:cNvSpPr>
            <a:spLocks noGrp="1"/>
          </p:cNvSpPr>
          <p:nvPr>
            <p:ph type="body" sz="quarter" idx="11" hasCustomPrompt="1"/>
          </p:nvPr>
        </p:nvSpPr>
        <p:spPr>
          <a:xfrm>
            <a:off x="190141" y="6037543"/>
            <a:ext cx="10748153" cy="414337"/>
          </a:xfrm>
        </p:spPr>
        <p:txBody>
          <a:bodyPr>
            <a:noAutofit/>
          </a:bodyPr>
          <a:lstStyle>
            <a:lvl1pPr marL="0" indent="0">
              <a:buFontTx/>
              <a:buNone/>
              <a:defRPr sz="2400"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Name, Presenter Title</a:t>
            </a:r>
          </a:p>
        </p:txBody>
      </p:sp>
      <p:sp>
        <p:nvSpPr>
          <p:cNvPr id="7" name="TextBox 6"/>
          <p:cNvSpPr txBox="1"/>
          <p:nvPr userDrawn="1"/>
        </p:nvSpPr>
        <p:spPr>
          <a:xfrm>
            <a:off x="190139" y="4007410"/>
            <a:ext cx="3056645" cy="307777"/>
          </a:xfrm>
          <a:prstGeom prst="rect">
            <a:avLst/>
          </a:prstGeom>
          <a:noFill/>
        </p:spPr>
        <p:txBody>
          <a:bodyPr wrap="square" rtlCol="0">
            <a:spAutoFit/>
          </a:bodyPr>
          <a:lstStyle/>
          <a:p>
            <a:pPr algn="ctr"/>
            <a:r>
              <a:rPr lang="en-US" sz="1400" b="0" i="0">
                <a:solidFill>
                  <a:schemeClr val="bg1"/>
                </a:solidFill>
                <a:latin typeface="Arial" charset="0"/>
                <a:ea typeface="Arial" charset="0"/>
                <a:cs typeface="Arial" charset="0"/>
              </a:rPr>
              <a:t>Office of Human</a:t>
            </a:r>
            <a:r>
              <a:rPr lang="en-US" sz="1400" b="0" i="0" baseline="0">
                <a:solidFill>
                  <a:schemeClr val="bg1"/>
                </a:solidFill>
                <a:latin typeface="Arial" charset="0"/>
                <a:ea typeface="Arial" charset="0"/>
                <a:cs typeface="Arial" charset="0"/>
              </a:rPr>
              <a:t> Resources</a:t>
            </a:r>
            <a:endParaRPr lang="en-US" sz="1400" b="0" i="0">
              <a:solidFill>
                <a:schemeClr val="bg1"/>
              </a:solidFill>
              <a:latin typeface="Arial" charset="0"/>
              <a:ea typeface="Arial" charset="0"/>
              <a:cs typeface="Arial"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9204" y="1742334"/>
            <a:ext cx="2534589" cy="2354351"/>
          </a:xfrm>
          <a:prstGeom prst="rect">
            <a:avLst/>
          </a:prstGeom>
        </p:spPr>
      </p:pic>
      <p:sp>
        <p:nvSpPr>
          <p:cNvPr id="9" name="Date Placeholder 1"/>
          <p:cNvSpPr>
            <a:spLocks noGrp="1"/>
          </p:cNvSpPr>
          <p:nvPr>
            <p:ph type="dt" sz="half" idx="14"/>
          </p:nvPr>
        </p:nvSpPr>
        <p:spPr>
          <a:xfrm>
            <a:off x="9334770" y="0"/>
            <a:ext cx="2743200" cy="473075"/>
          </a:xfrm>
        </p:spPr>
        <p:txBody>
          <a:bodyPr/>
          <a:lstStyle>
            <a:lvl1pPr algn="r">
              <a:defRPr sz="1400">
                <a:solidFill>
                  <a:schemeClr val="tx1"/>
                </a:solidFill>
              </a:defRPr>
            </a:lvl1pPr>
          </a:lstStyle>
          <a:p>
            <a:r>
              <a:rPr lang="en-US"/>
              <a:t>2/16/2022</a:t>
            </a:r>
          </a:p>
        </p:txBody>
      </p:sp>
    </p:spTree>
    <p:extLst>
      <p:ext uri="{BB962C8B-B14F-4D97-AF65-F5344CB8AC3E}">
        <p14:creationId xmlns:p14="http://schemas.microsoft.com/office/powerpoint/2010/main" val="15443772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_Title Slide_OIT Option 2">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139" y="5417392"/>
            <a:ext cx="10368593" cy="528098"/>
          </a:xfrm>
        </p:spPr>
        <p:txBody>
          <a:bodyPr>
            <a:noAutofit/>
          </a:bodyPr>
          <a:lstStyle>
            <a:lvl1pPr marL="0" indent="0" algn="l">
              <a:buNone/>
              <a:defRPr sz="3000" i="1">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12"/>
          <p:cNvSpPr>
            <a:spLocks noGrp="1"/>
          </p:cNvSpPr>
          <p:nvPr>
            <p:ph type="title" hasCustomPrompt="1"/>
          </p:nvPr>
        </p:nvSpPr>
        <p:spPr>
          <a:xfrm>
            <a:off x="190140" y="4258335"/>
            <a:ext cx="9833753" cy="1185952"/>
          </a:xfrm>
        </p:spPr>
        <p:txBody>
          <a:bodyPr anchor="b">
            <a:normAutofit/>
          </a:bodyPr>
          <a:lstStyle>
            <a:lvl1pPr>
              <a:defRPr sz="4000" b="1" i="0" baseline="0">
                <a:solidFill>
                  <a:schemeClr val="bg1"/>
                </a:solidFill>
                <a:latin typeface="Arial Black" charset="0"/>
                <a:ea typeface="Arial Black" charset="0"/>
                <a:cs typeface="Arial Black" charset="0"/>
              </a:defRPr>
            </a:lvl1pPr>
          </a:lstStyle>
          <a:p>
            <a:r>
              <a:rPr lang="en-US"/>
              <a:t>Presentation Title Here</a:t>
            </a:r>
          </a:p>
        </p:txBody>
      </p:sp>
      <p:sp>
        <p:nvSpPr>
          <p:cNvPr id="15" name="Text Placeholder 14"/>
          <p:cNvSpPr>
            <a:spLocks noGrp="1"/>
          </p:cNvSpPr>
          <p:nvPr>
            <p:ph type="body" sz="quarter" idx="11" hasCustomPrompt="1"/>
          </p:nvPr>
        </p:nvSpPr>
        <p:spPr>
          <a:xfrm>
            <a:off x="190141" y="6037543"/>
            <a:ext cx="10748153" cy="414337"/>
          </a:xfrm>
        </p:spPr>
        <p:txBody>
          <a:bodyPr>
            <a:noAutofit/>
          </a:bodyPr>
          <a:lstStyle>
            <a:lvl1pPr marL="0" indent="0">
              <a:buFontTx/>
              <a:buNone/>
              <a:defRPr sz="2400"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Name, Presenter Title</a:t>
            </a:r>
          </a:p>
        </p:txBody>
      </p:sp>
      <p:sp>
        <p:nvSpPr>
          <p:cNvPr id="7" name="TextBox 6"/>
          <p:cNvSpPr txBox="1"/>
          <p:nvPr userDrawn="1"/>
        </p:nvSpPr>
        <p:spPr>
          <a:xfrm>
            <a:off x="190139" y="4007410"/>
            <a:ext cx="3056645" cy="307777"/>
          </a:xfrm>
          <a:prstGeom prst="rect">
            <a:avLst/>
          </a:prstGeom>
          <a:noFill/>
        </p:spPr>
        <p:txBody>
          <a:bodyPr wrap="square" rtlCol="0">
            <a:spAutoFit/>
          </a:bodyPr>
          <a:lstStyle/>
          <a:p>
            <a:pPr algn="ctr"/>
            <a:r>
              <a:rPr lang="en-US" sz="1400" b="0" i="0">
                <a:solidFill>
                  <a:schemeClr val="bg1"/>
                </a:solidFill>
                <a:latin typeface="Arial" charset="0"/>
                <a:ea typeface="Arial" charset="0"/>
                <a:cs typeface="Arial" charset="0"/>
              </a:rPr>
              <a:t>Office of Information Technology</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9204" y="1742334"/>
            <a:ext cx="2534589" cy="2354351"/>
          </a:xfrm>
          <a:prstGeom prst="rect">
            <a:avLst/>
          </a:prstGeom>
        </p:spPr>
      </p:pic>
      <p:sp>
        <p:nvSpPr>
          <p:cNvPr id="9" name="Date Placeholder 1"/>
          <p:cNvSpPr>
            <a:spLocks noGrp="1"/>
          </p:cNvSpPr>
          <p:nvPr>
            <p:ph type="dt" sz="half" idx="14"/>
          </p:nvPr>
        </p:nvSpPr>
        <p:spPr>
          <a:xfrm>
            <a:off x="9334770" y="0"/>
            <a:ext cx="2743200" cy="473075"/>
          </a:xfrm>
        </p:spPr>
        <p:txBody>
          <a:bodyPr/>
          <a:lstStyle>
            <a:lvl1pPr algn="r">
              <a:defRPr sz="1400">
                <a:solidFill>
                  <a:schemeClr val="tx1"/>
                </a:solidFill>
              </a:defRPr>
            </a:lvl1pPr>
          </a:lstStyle>
          <a:p>
            <a:r>
              <a:rPr lang="en-US"/>
              <a:t>2/16/2022</a:t>
            </a:r>
          </a:p>
        </p:txBody>
      </p:sp>
    </p:spTree>
    <p:extLst>
      <p:ext uri="{BB962C8B-B14F-4D97-AF65-F5344CB8AC3E}">
        <p14:creationId xmlns:p14="http://schemas.microsoft.com/office/powerpoint/2010/main" val="20334814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7_Title Slide_OIG Option 2">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139" y="5417392"/>
            <a:ext cx="10368593" cy="528098"/>
          </a:xfrm>
        </p:spPr>
        <p:txBody>
          <a:bodyPr>
            <a:noAutofit/>
          </a:bodyPr>
          <a:lstStyle>
            <a:lvl1pPr marL="0" indent="0" algn="l">
              <a:buNone/>
              <a:defRPr sz="3000" i="1">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12"/>
          <p:cNvSpPr>
            <a:spLocks noGrp="1"/>
          </p:cNvSpPr>
          <p:nvPr>
            <p:ph type="title" hasCustomPrompt="1"/>
          </p:nvPr>
        </p:nvSpPr>
        <p:spPr>
          <a:xfrm>
            <a:off x="190140" y="4258335"/>
            <a:ext cx="9833753" cy="1185952"/>
          </a:xfrm>
        </p:spPr>
        <p:txBody>
          <a:bodyPr anchor="b">
            <a:normAutofit/>
          </a:bodyPr>
          <a:lstStyle>
            <a:lvl1pPr>
              <a:defRPr sz="4000" b="1" i="0" baseline="0">
                <a:solidFill>
                  <a:schemeClr val="bg1"/>
                </a:solidFill>
                <a:latin typeface="Arial Black" charset="0"/>
                <a:ea typeface="Arial Black" charset="0"/>
                <a:cs typeface="Arial Black" charset="0"/>
              </a:defRPr>
            </a:lvl1pPr>
          </a:lstStyle>
          <a:p>
            <a:r>
              <a:rPr lang="en-US"/>
              <a:t>Presentation Title Here</a:t>
            </a:r>
          </a:p>
        </p:txBody>
      </p:sp>
      <p:sp>
        <p:nvSpPr>
          <p:cNvPr id="15" name="Text Placeholder 14"/>
          <p:cNvSpPr>
            <a:spLocks noGrp="1"/>
          </p:cNvSpPr>
          <p:nvPr>
            <p:ph type="body" sz="quarter" idx="11" hasCustomPrompt="1"/>
          </p:nvPr>
        </p:nvSpPr>
        <p:spPr>
          <a:xfrm>
            <a:off x="190141" y="6037543"/>
            <a:ext cx="10748153" cy="414337"/>
          </a:xfrm>
        </p:spPr>
        <p:txBody>
          <a:bodyPr>
            <a:noAutofit/>
          </a:bodyPr>
          <a:lstStyle>
            <a:lvl1pPr marL="0" indent="0">
              <a:buFontTx/>
              <a:buNone/>
              <a:defRPr sz="2400"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Name, Presenter Title</a:t>
            </a:r>
          </a:p>
        </p:txBody>
      </p:sp>
      <p:sp>
        <p:nvSpPr>
          <p:cNvPr id="7" name="TextBox 6"/>
          <p:cNvSpPr txBox="1"/>
          <p:nvPr userDrawn="1"/>
        </p:nvSpPr>
        <p:spPr>
          <a:xfrm>
            <a:off x="190139" y="4007410"/>
            <a:ext cx="3056645" cy="307777"/>
          </a:xfrm>
          <a:prstGeom prst="rect">
            <a:avLst/>
          </a:prstGeom>
          <a:noFill/>
        </p:spPr>
        <p:txBody>
          <a:bodyPr wrap="square" rtlCol="0">
            <a:spAutoFit/>
          </a:bodyPr>
          <a:lstStyle/>
          <a:p>
            <a:pPr algn="ctr"/>
            <a:r>
              <a:rPr lang="en-US" sz="1400" b="0" i="0">
                <a:solidFill>
                  <a:schemeClr val="bg1"/>
                </a:solidFill>
                <a:latin typeface="Arial" charset="0"/>
                <a:ea typeface="Arial" charset="0"/>
                <a:cs typeface="Arial" charset="0"/>
              </a:rPr>
              <a:t>Office</a:t>
            </a:r>
            <a:r>
              <a:rPr lang="en-US" sz="1400" b="0" i="0" baseline="0">
                <a:solidFill>
                  <a:schemeClr val="bg1"/>
                </a:solidFill>
                <a:latin typeface="Arial" charset="0"/>
                <a:ea typeface="Arial" charset="0"/>
                <a:cs typeface="Arial" charset="0"/>
              </a:rPr>
              <a:t> of Inspector General</a:t>
            </a:r>
            <a:endParaRPr lang="en-US" sz="1400" b="0" i="0">
              <a:solidFill>
                <a:schemeClr val="bg1"/>
              </a:solidFill>
              <a:latin typeface="Arial" charset="0"/>
              <a:ea typeface="Arial" charset="0"/>
              <a:cs typeface="Arial"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9204" y="1742334"/>
            <a:ext cx="2534589" cy="2354351"/>
          </a:xfrm>
          <a:prstGeom prst="rect">
            <a:avLst/>
          </a:prstGeom>
        </p:spPr>
      </p:pic>
      <p:sp>
        <p:nvSpPr>
          <p:cNvPr id="9" name="Date Placeholder 1"/>
          <p:cNvSpPr>
            <a:spLocks noGrp="1"/>
          </p:cNvSpPr>
          <p:nvPr>
            <p:ph type="dt" sz="half" idx="14"/>
          </p:nvPr>
        </p:nvSpPr>
        <p:spPr>
          <a:xfrm>
            <a:off x="9334770" y="0"/>
            <a:ext cx="2743200" cy="473075"/>
          </a:xfrm>
        </p:spPr>
        <p:txBody>
          <a:bodyPr/>
          <a:lstStyle>
            <a:lvl1pPr algn="r">
              <a:defRPr sz="1400">
                <a:solidFill>
                  <a:schemeClr val="tx1"/>
                </a:solidFill>
              </a:defRPr>
            </a:lvl1pPr>
          </a:lstStyle>
          <a:p>
            <a:r>
              <a:rPr lang="en-US"/>
              <a:t>2/16/2022</a:t>
            </a:r>
          </a:p>
        </p:txBody>
      </p:sp>
    </p:spTree>
    <p:extLst>
      <p:ext uri="{BB962C8B-B14F-4D97-AF65-F5344CB8AC3E}">
        <p14:creationId xmlns:p14="http://schemas.microsoft.com/office/powerpoint/2010/main" val="30300048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8_Title Slide_OLAC Option 2">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139" y="5417392"/>
            <a:ext cx="10368593" cy="528098"/>
          </a:xfrm>
        </p:spPr>
        <p:txBody>
          <a:bodyPr>
            <a:noAutofit/>
          </a:bodyPr>
          <a:lstStyle>
            <a:lvl1pPr marL="0" indent="0" algn="l">
              <a:buNone/>
              <a:defRPr sz="3000" i="1">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12"/>
          <p:cNvSpPr>
            <a:spLocks noGrp="1"/>
          </p:cNvSpPr>
          <p:nvPr>
            <p:ph type="title" hasCustomPrompt="1"/>
          </p:nvPr>
        </p:nvSpPr>
        <p:spPr>
          <a:xfrm>
            <a:off x="190140" y="4258335"/>
            <a:ext cx="9833753" cy="1185952"/>
          </a:xfrm>
        </p:spPr>
        <p:txBody>
          <a:bodyPr anchor="b">
            <a:normAutofit/>
          </a:bodyPr>
          <a:lstStyle>
            <a:lvl1pPr>
              <a:defRPr sz="4000" b="1" i="0" baseline="0">
                <a:solidFill>
                  <a:schemeClr val="bg1"/>
                </a:solidFill>
                <a:latin typeface="Arial Black" charset="0"/>
                <a:ea typeface="Arial Black" charset="0"/>
                <a:cs typeface="Arial Black" charset="0"/>
              </a:defRPr>
            </a:lvl1pPr>
          </a:lstStyle>
          <a:p>
            <a:r>
              <a:rPr lang="en-US"/>
              <a:t>Presentation Title Here</a:t>
            </a:r>
          </a:p>
        </p:txBody>
      </p:sp>
      <p:sp>
        <p:nvSpPr>
          <p:cNvPr id="15" name="Text Placeholder 14"/>
          <p:cNvSpPr>
            <a:spLocks noGrp="1"/>
          </p:cNvSpPr>
          <p:nvPr>
            <p:ph type="body" sz="quarter" idx="11" hasCustomPrompt="1"/>
          </p:nvPr>
        </p:nvSpPr>
        <p:spPr>
          <a:xfrm>
            <a:off x="190141" y="6037543"/>
            <a:ext cx="10748153" cy="414337"/>
          </a:xfrm>
        </p:spPr>
        <p:txBody>
          <a:bodyPr>
            <a:noAutofit/>
          </a:bodyPr>
          <a:lstStyle>
            <a:lvl1pPr marL="0" indent="0">
              <a:buFontTx/>
              <a:buNone/>
              <a:defRPr sz="2400"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Name, Presenter Title</a:t>
            </a: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6737" y="2010733"/>
            <a:ext cx="5106471" cy="2354352"/>
          </a:xfrm>
          <a:prstGeom prst="rect">
            <a:avLst/>
          </a:prstGeom>
        </p:spPr>
      </p:pic>
      <p:sp>
        <p:nvSpPr>
          <p:cNvPr id="7" name="TextBox 6"/>
          <p:cNvSpPr txBox="1"/>
          <p:nvPr userDrawn="1"/>
        </p:nvSpPr>
        <p:spPr>
          <a:xfrm>
            <a:off x="190139" y="4007410"/>
            <a:ext cx="3056645" cy="523220"/>
          </a:xfrm>
          <a:prstGeom prst="rect">
            <a:avLst/>
          </a:prstGeom>
          <a:noFill/>
        </p:spPr>
        <p:txBody>
          <a:bodyPr wrap="square" rtlCol="0">
            <a:spAutoFit/>
          </a:bodyPr>
          <a:lstStyle/>
          <a:p>
            <a:pPr algn="ctr"/>
            <a:r>
              <a:rPr lang="en-US" sz="1400" b="0" i="0">
                <a:solidFill>
                  <a:schemeClr val="bg1"/>
                </a:solidFill>
                <a:latin typeface="Arial" charset="0"/>
                <a:ea typeface="Arial" charset="0"/>
                <a:cs typeface="Arial" charset="0"/>
              </a:rPr>
              <a:t>Office of Legislative</a:t>
            </a:r>
            <a:r>
              <a:rPr lang="en-US" sz="1400" b="0" i="0" baseline="0">
                <a:solidFill>
                  <a:schemeClr val="bg1"/>
                </a:solidFill>
                <a:latin typeface="Arial" charset="0"/>
                <a:ea typeface="Arial" charset="0"/>
                <a:cs typeface="Arial" charset="0"/>
              </a:rPr>
              <a:t> Affairs </a:t>
            </a:r>
            <a:br>
              <a:rPr lang="en-US" sz="1400" b="0" i="0" baseline="0">
                <a:solidFill>
                  <a:schemeClr val="bg1"/>
                </a:solidFill>
                <a:latin typeface="Arial" charset="0"/>
                <a:ea typeface="Arial" charset="0"/>
                <a:cs typeface="Arial" charset="0"/>
              </a:rPr>
            </a:br>
            <a:r>
              <a:rPr lang="en-US" sz="1400" b="0" i="0" baseline="0">
                <a:solidFill>
                  <a:schemeClr val="bg1"/>
                </a:solidFill>
                <a:latin typeface="Arial" charset="0"/>
                <a:ea typeface="Arial" charset="0"/>
                <a:cs typeface="Arial" charset="0"/>
              </a:rPr>
              <a:t>and Communications</a:t>
            </a:r>
            <a:endParaRPr lang="en-US" sz="1400" b="0" i="0">
              <a:solidFill>
                <a:schemeClr val="bg1"/>
              </a:solidFill>
              <a:latin typeface="Arial" charset="0"/>
              <a:ea typeface="Arial" charset="0"/>
              <a:cs typeface="Arial" charset="0"/>
            </a:endParaRPr>
          </a:p>
        </p:txBody>
      </p:sp>
      <p:sp>
        <p:nvSpPr>
          <p:cNvPr id="9" name="Date Placeholder 1"/>
          <p:cNvSpPr>
            <a:spLocks noGrp="1"/>
          </p:cNvSpPr>
          <p:nvPr>
            <p:ph type="dt" sz="half" idx="14"/>
          </p:nvPr>
        </p:nvSpPr>
        <p:spPr>
          <a:xfrm>
            <a:off x="9334770" y="0"/>
            <a:ext cx="2743200" cy="473075"/>
          </a:xfrm>
        </p:spPr>
        <p:txBody>
          <a:bodyPr/>
          <a:lstStyle>
            <a:lvl1pPr algn="r">
              <a:defRPr sz="1400">
                <a:solidFill>
                  <a:schemeClr val="tx1"/>
                </a:solidFill>
              </a:defRPr>
            </a:lvl1pPr>
          </a:lstStyle>
          <a:p>
            <a:r>
              <a:rPr lang="en-US"/>
              <a:t>2/16/2022</a:t>
            </a:r>
          </a:p>
        </p:txBody>
      </p:sp>
    </p:spTree>
    <p:extLst>
      <p:ext uri="{BB962C8B-B14F-4D97-AF65-F5344CB8AC3E}">
        <p14:creationId xmlns:p14="http://schemas.microsoft.com/office/powerpoint/2010/main" val="3708931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_OFS Option 1">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24089" y="4053543"/>
            <a:ext cx="6832122" cy="528098"/>
          </a:xfrm>
        </p:spPr>
        <p:txBody>
          <a:bodyPr/>
          <a:lstStyle>
            <a:lvl1pPr marL="0" indent="0" algn="l">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12"/>
          <p:cNvSpPr>
            <a:spLocks noGrp="1"/>
          </p:cNvSpPr>
          <p:nvPr>
            <p:ph type="title" hasCustomPrompt="1"/>
          </p:nvPr>
        </p:nvSpPr>
        <p:spPr>
          <a:xfrm>
            <a:off x="5124089" y="3345526"/>
            <a:ext cx="6832122" cy="869381"/>
          </a:xfrm>
        </p:spPr>
        <p:txBody>
          <a:bodyPr>
            <a:normAutofit/>
          </a:bodyPr>
          <a:lstStyle>
            <a:lvl1pPr>
              <a:defRPr sz="4000" b="1" i="0" baseline="0">
                <a:solidFill>
                  <a:schemeClr val="bg1"/>
                </a:solidFill>
                <a:latin typeface="Arial Black" charset="0"/>
                <a:ea typeface="Arial Black" charset="0"/>
                <a:cs typeface="Arial Black" charset="0"/>
              </a:defRPr>
            </a:lvl1pPr>
          </a:lstStyle>
          <a:p>
            <a:r>
              <a:rPr lang="en-US"/>
              <a:t>Presentation Title Here</a:t>
            </a:r>
          </a:p>
        </p:txBody>
      </p:sp>
      <p:sp>
        <p:nvSpPr>
          <p:cNvPr id="15" name="Text Placeholder 14"/>
          <p:cNvSpPr>
            <a:spLocks noGrp="1"/>
          </p:cNvSpPr>
          <p:nvPr>
            <p:ph type="body" sz="quarter" idx="11" hasCustomPrompt="1"/>
          </p:nvPr>
        </p:nvSpPr>
        <p:spPr>
          <a:xfrm>
            <a:off x="5124450" y="4745038"/>
            <a:ext cx="6831013" cy="414337"/>
          </a:xfrm>
        </p:spPr>
        <p:txBody>
          <a:bodyPr/>
          <a:lstStyle>
            <a:lvl1pPr marL="0" indent="0">
              <a:buFontTx/>
              <a:buNone/>
              <a:defRPr b="1" i="0" baseline="0">
                <a:solidFill>
                  <a:schemeClr val="bg1"/>
                </a:solidFill>
                <a:latin typeface="Arial Black" charset="0"/>
                <a:ea typeface="Arial Black" charset="0"/>
                <a:cs typeface="Arial Black"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Name</a:t>
            </a:r>
          </a:p>
        </p:txBody>
      </p:sp>
      <p:sp>
        <p:nvSpPr>
          <p:cNvPr id="17" name="Text Placeholder 16"/>
          <p:cNvSpPr>
            <a:spLocks noGrp="1"/>
          </p:cNvSpPr>
          <p:nvPr>
            <p:ph type="body" sz="quarter" idx="12" hasCustomPrompt="1"/>
          </p:nvPr>
        </p:nvSpPr>
        <p:spPr>
          <a:xfrm>
            <a:off x="5124450" y="5159375"/>
            <a:ext cx="6831013" cy="309563"/>
          </a:xfrm>
        </p:spPr>
        <p:txBody>
          <a:bodyPr/>
          <a:lstStyle>
            <a:lvl1pPr marL="0" indent="0">
              <a:buFontTx/>
              <a:buNone/>
              <a:defRPr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Title</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6078" y="1049542"/>
            <a:ext cx="924767" cy="924767"/>
          </a:xfrm>
          <a:prstGeom prst="rect">
            <a:avLst/>
          </a:prstGeom>
        </p:spPr>
      </p:pic>
      <p:sp>
        <p:nvSpPr>
          <p:cNvPr id="28" name="TextBox 27"/>
          <p:cNvSpPr txBox="1"/>
          <p:nvPr userDrawn="1"/>
        </p:nvSpPr>
        <p:spPr>
          <a:xfrm>
            <a:off x="5010845" y="1311870"/>
            <a:ext cx="5777026" cy="400110"/>
          </a:xfrm>
          <a:prstGeom prst="rect">
            <a:avLst/>
          </a:prstGeom>
          <a:noFill/>
        </p:spPr>
        <p:txBody>
          <a:bodyPr wrap="square" rtlCol="0">
            <a:spAutoFit/>
          </a:bodyPr>
          <a:lstStyle/>
          <a:p>
            <a:r>
              <a:rPr lang="en-US" sz="2000" b="1" i="0">
                <a:solidFill>
                  <a:schemeClr val="bg1"/>
                </a:solidFill>
                <a:latin typeface="Arial Black" charset="0"/>
                <a:ea typeface="Arial Black" charset="0"/>
                <a:cs typeface="Arial Black" charset="0"/>
              </a:rPr>
              <a:t>Georgia Department of Human Services</a:t>
            </a:r>
          </a:p>
        </p:txBody>
      </p:sp>
      <p:sp>
        <p:nvSpPr>
          <p:cNvPr id="2" name="TextBox 1"/>
          <p:cNvSpPr txBox="1"/>
          <p:nvPr userDrawn="1"/>
        </p:nvSpPr>
        <p:spPr>
          <a:xfrm>
            <a:off x="5010845" y="1622265"/>
            <a:ext cx="5530659" cy="369332"/>
          </a:xfrm>
          <a:prstGeom prst="rect">
            <a:avLst/>
          </a:prstGeom>
          <a:noFill/>
        </p:spPr>
        <p:txBody>
          <a:bodyPr wrap="square" rtlCol="0">
            <a:spAutoFit/>
          </a:bodyPr>
          <a:lstStyle/>
          <a:p>
            <a:r>
              <a:rPr lang="en-US" b="0" i="0">
                <a:solidFill>
                  <a:schemeClr val="bg1"/>
                </a:solidFill>
                <a:latin typeface="Arial" charset="0"/>
                <a:ea typeface="Arial" charset="0"/>
                <a:cs typeface="Arial" charset="0"/>
              </a:rPr>
              <a:t>Office of Financial Services</a:t>
            </a:r>
          </a:p>
        </p:txBody>
      </p:sp>
      <p:sp>
        <p:nvSpPr>
          <p:cNvPr id="10" name="Date Placeholder 3"/>
          <p:cNvSpPr>
            <a:spLocks noGrp="1"/>
          </p:cNvSpPr>
          <p:nvPr>
            <p:ph type="dt" sz="half" idx="13"/>
          </p:nvPr>
        </p:nvSpPr>
        <p:spPr>
          <a:xfrm>
            <a:off x="9428971" y="6540500"/>
            <a:ext cx="2743200" cy="317500"/>
          </a:xfrm>
        </p:spPr>
        <p:txBody>
          <a:bodyPr/>
          <a:lstStyle>
            <a:lvl1pPr algn="r">
              <a:defRPr>
                <a:solidFill>
                  <a:schemeClr val="tx1"/>
                </a:solidFill>
              </a:defRPr>
            </a:lvl1pPr>
          </a:lstStyle>
          <a:p>
            <a:r>
              <a:rPr lang="en-US"/>
              <a:t>2/16/2022</a:t>
            </a:r>
          </a:p>
        </p:txBody>
      </p:sp>
    </p:spTree>
    <p:extLst>
      <p:ext uri="{BB962C8B-B14F-4D97-AF65-F5344CB8AC3E}">
        <p14:creationId xmlns:p14="http://schemas.microsoft.com/office/powerpoint/2010/main" val="33856185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9_Title Slide_OPC Option 2">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139" y="5417392"/>
            <a:ext cx="10368593" cy="528098"/>
          </a:xfrm>
        </p:spPr>
        <p:txBody>
          <a:bodyPr>
            <a:noAutofit/>
          </a:bodyPr>
          <a:lstStyle>
            <a:lvl1pPr marL="0" indent="0" algn="l">
              <a:buNone/>
              <a:defRPr sz="3000" i="1">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12"/>
          <p:cNvSpPr>
            <a:spLocks noGrp="1"/>
          </p:cNvSpPr>
          <p:nvPr>
            <p:ph type="title" hasCustomPrompt="1"/>
          </p:nvPr>
        </p:nvSpPr>
        <p:spPr>
          <a:xfrm>
            <a:off x="190140" y="4258335"/>
            <a:ext cx="9833753" cy="1185952"/>
          </a:xfrm>
        </p:spPr>
        <p:txBody>
          <a:bodyPr anchor="b">
            <a:normAutofit/>
          </a:bodyPr>
          <a:lstStyle>
            <a:lvl1pPr>
              <a:defRPr sz="4000" b="1" i="0" baseline="0">
                <a:solidFill>
                  <a:schemeClr val="bg1"/>
                </a:solidFill>
                <a:latin typeface="Arial Black" charset="0"/>
                <a:ea typeface="Arial Black" charset="0"/>
                <a:cs typeface="Arial Black" charset="0"/>
              </a:defRPr>
            </a:lvl1pPr>
          </a:lstStyle>
          <a:p>
            <a:r>
              <a:rPr lang="en-US"/>
              <a:t>Presentation Title Here</a:t>
            </a:r>
          </a:p>
        </p:txBody>
      </p:sp>
      <p:sp>
        <p:nvSpPr>
          <p:cNvPr id="15" name="Text Placeholder 14"/>
          <p:cNvSpPr>
            <a:spLocks noGrp="1"/>
          </p:cNvSpPr>
          <p:nvPr>
            <p:ph type="body" sz="quarter" idx="11" hasCustomPrompt="1"/>
          </p:nvPr>
        </p:nvSpPr>
        <p:spPr>
          <a:xfrm>
            <a:off x="190141" y="6037543"/>
            <a:ext cx="10748153" cy="414337"/>
          </a:xfrm>
        </p:spPr>
        <p:txBody>
          <a:bodyPr>
            <a:noAutofit/>
          </a:bodyPr>
          <a:lstStyle>
            <a:lvl1pPr marL="0" indent="0">
              <a:buFontTx/>
              <a:buNone/>
              <a:defRPr sz="2400"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Name, Presenter Title</a:t>
            </a:r>
          </a:p>
        </p:txBody>
      </p:sp>
      <p:sp>
        <p:nvSpPr>
          <p:cNvPr id="7" name="TextBox 6"/>
          <p:cNvSpPr txBox="1"/>
          <p:nvPr userDrawn="1"/>
        </p:nvSpPr>
        <p:spPr>
          <a:xfrm>
            <a:off x="190139" y="4007410"/>
            <a:ext cx="3056645" cy="307777"/>
          </a:xfrm>
          <a:prstGeom prst="rect">
            <a:avLst/>
          </a:prstGeom>
          <a:noFill/>
        </p:spPr>
        <p:txBody>
          <a:bodyPr wrap="square" rtlCol="0">
            <a:spAutoFit/>
          </a:bodyPr>
          <a:lstStyle/>
          <a:p>
            <a:pPr algn="ctr"/>
            <a:r>
              <a:rPr lang="en-US" sz="1400" b="0" i="0">
                <a:solidFill>
                  <a:schemeClr val="bg1"/>
                </a:solidFill>
                <a:latin typeface="Arial" charset="0"/>
                <a:ea typeface="Arial" charset="0"/>
                <a:cs typeface="Arial" charset="0"/>
              </a:rPr>
              <a:t>Office of Procurement and Contracts</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9204" y="1742334"/>
            <a:ext cx="2534589" cy="2354351"/>
          </a:xfrm>
          <a:prstGeom prst="rect">
            <a:avLst/>
          </a:prstGeom>
        </p:spPr>
      </p:pic>
      <p:sp>
        <p:nvSpPr>
          <p:cNvPr id="9" name="Date Placeholder 1"/>
          <p:cNvSpPr>
            <a:spLocks noGrp="1"/>
          </p:cNvSpPr>
          <p:nvPr>
            <p:ph type="dt" sz="half" idx="14"/>
          </p:nvPr>
        </p:nvSpPr>
        <p:spPr>
          <a:xfrm>
            <a:off x="9334770" y="0"/>
            <a:ext cx="2743200" cy="473075"/>
          </a:xfrm>
        </p:spPr>
        <p:txBody>
          <a:bodyPr/>
          <a:lstStyle>
            <a:lvl1pPr algn="r">
              <a:defRPr sz="1400">
                <a:solidFill>
                  <a:schemeClr val="tx1"/>
                </a:solidFill>
              </a:defRPr>
            </a:lvl1pPr>
          </a:lstStyle>
          <a:p>
            <a:r>
              <a:rPr lang="en-US"/>
              <a:t>2/16/2022</a:t>
            </a:r>
          </a:p>
        </p:txBody>
      </p:sp>
    </p:spTree>
    <p:extLst>
      <p:ext uri="{BB962C8B-B14F-4D97-AF65-F5344CB8AC3E}">
        <p14:creationId xmlns:p14="http://schemas.microsoft.com/office/powerpoint/2010/main" val="29528141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0_Title Slide_OSPI Option 2">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139" y="5417392"/>
            <a:ext cx="10368593" cy="528098"/>
          </a:xfrm>
        </p:spPr>
        <p:txBody>
          <a:bodyPr>
            <a:noAutofit/>
          </a:bodyPr>
          <a:lstStyle>
            <a:lvl1pPr marL="0" indent="0" algn="l">
              <a:buNone/>
              <a:defRPr sz="3000" i="1">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12"/>
          <p:cNvSpPr>
            <a:spLocks noGrp="1"/>
          </p:cNvSpPr>
          <p:nvPr>
            <p:ph type="title" hasCustomPrompt="1"/>
          </p:nvPr>
        </p:nvSpPr>
        <p:spPr>
          <a:xfrm>
            <a:off x="190140" y="4258335"/>
            <a:ext cx="9833753" cy="1185952"/>
          </a:xfrm>
        </p:spPr>
        <p:txBody>
          <a:bodyPr anchor="b">
            <a:normAutofit/>
          </a:bodyPr>
          <a:lstStyle>
            <a:lvl1pPr>
              <a:defRPr sz="4000" b="1" i="0" baseline="0">
                <a:solidFill>
                  <a:schemeClr val="bg1"/>
                </a:solidFill>
                <a:latin typeface="Arial Black" charset="0"/>
                <a:ea typeface="Arial Black" charset="0"/>
                <a:cs typeface="Arial Black" charset="0"/>
              </a:defRPr>
            </a:lvl1pPr>
          </a:lstStyle>
          <a:p>
            <a:r>
              <a:rPr lang="en-US"/>
              <a:t>Presentation Title Here</a:t>
            </a:r>
          </a:p>
        </p:txBody>
      </p:sp>
      <p:sp>
        <p:nvSpPr>
          <p:cNvPr id="15" name="Text Placeholder 14"/>
          <p:cNvSpPr>
            <a:spLocks noGrp="1"/>
          </p:cNvSpPr>
          <p:nvPr>
            <p:ph type="body" sz="quarter" idx="11" hasCustomPrompt="1"/>
          </p:nvPr>
        </p:nvSpPr>
        <p:spPr>
          <a:xfrm>
            <a:off x="190141" y="6037543"/>
            <a:ext cx="10748153" cy="414337"/>
          </a:xfrm>
        </p:spPr>
        <p:txBody>
          <a:bodyPr>
            <a:noAutofit/>
          </a:bodyPr>
          <a:lstStyle>
            <a:lvl1pPr marL="0" indent="0">
              <a:buFontTx/>
              <a:buNone/>
              <a:defRPr sz="2400"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Name, Presenter Title</a:t>
            </a:r>
          </a:p>
        </p:txBody>
      </p:sp>
      <p:sp>
        <p:nvSpPr>
          <p:cNvPr id="7" name="TextBox 6"/>
          <p:cNvSpPr txBox="1"/>
          <p:nvPr userDrawn="1"/>
        </p:nvSpPr>
        <p:spPr>
          <a:xfrm>
            <a:off x="190139" y="4007410"/>
            <a:ext cx="3056645" cy="523220"/>
          </a:xfrm>
          <a:prstGeom prst="rect">
            <a:avLst/>
          </a:prstGeom>
          <a:noFill/>
        </p:spPr>
        <p:txBody>
          <a:bodyPr wrap="square" rtlCol="0">
            <a:spAutoFit/>
          </a:bodyPr>
          <a:lstStyle/>
          <a:p>
            <a:pPr algn="ctr"/>
            <a:r>
              <a:rPr lang="en-US" sz="1400" b="0" i="0">
                <a:solidFill>
                  <a:schemeClr val="bg1"/>
                </a:solidFill>
                <a:latin typeface="Arial" charset="0"/>
                <a:ea typeface="Arial" charset="0"/>
                <a:cs typeface="Arial" charset="0"/>
              </a:rPr>
              <a:t>Office of Strategic</a:t>
            </a:r>
            <a:r>
              <a:rPr lang="en-US" sz="1400" b="0" i="0" baseline="0">
                <a:solidFill>
                  <a:schemeClr val="bg1"/>
                </a:solidFill>
                <a:latin typeface="Arial" charset="0"/>
                <a:ea typeface="Arial" charset="0"/>
                <a:cs typeface="Arial" charset="0"/>
              </a:rPr>
              <a:t> Planning </a:t>
            </a:r>
            <a:br>
              <a:rPr lang="en-US" sz="1400" b="0" i="0" baseline="0">
                <a:solidFill>
                  <a:schemeClr val="bg1"/>
                </a:solidFill>
                <a:latin typeface="Arial" charset="0"/>
                <a:ea typeface="Arial" charset="0"/>
                <a:cs typeface="Arial" charset="0"/>
              </a:rPr>
            </a:br>
            <a:r>
              <a:rPr lang="en-US" sz="1400" b="0" i="0" baseline="0">
                <a:solidFill>
                  <a:schemeClr val="bg1"/>
                </a:solidFill>
                <a:latin typeface="Arial" charset="0"/>
                <a:ea typeface="Arial" charset="0"/>
                <a:cs typeface="Arial" charset="0"/>
              </a:rPr>
              <a:t>and Initiatives</a:t>
            </a:r>
            <a:endParaRPr lang="en-US" sz="1400" b="0" i="0">
              <a:solidFill>
                <a:schemeClr val="bg1"/>
              </a:solidFill>
              <a:latin typeface="Arial" charset="0"/>
              <a:ea typeface="Arial" charset="0"/>
              <a:cs typeface="Arial"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9204" y="1742334"/>
            <a:ext cx="2534589" cy="2354351"/>
          </a:xfrm>
          <a:prstGeom prst="rect">
            <a:avLst/>
          </a:prstGeom>
        </p:spPr>
      </p:pic>
      <p:sp>
        <p:nvSpPr>
          <p:cNvPr id="9" name="Date Placeholder 1"/>
          <p:cNvSpPr>
            <a:spLocks noGrp="1"/>
          </p:cNvSpPr>
          <p:nvPr>
            <p:ph type="dt" sz="half" idx="14"/>
          </p:nvPr>
        </p:nvSpPr>
        <p:spPr>
          <a:xfrm>
            <a:off x="9334770" y="0"/>
            <a:ext cx="2743200" cy="473075"/>
          </a:xfrm>
        </p:spPr>
        <p:txBody>
          <a:bodyPr/>
          <a:lstStyle>
            <a:lvl1pPr algn="r">
              <a:defRPr sz="1400">
                <a:solidFill>
                  <a:schemeClr val="tx1"/>
                </a:solidFill>
              </a:defRPr>
            </a:lvl1pPr>
          </a:lstStyle>
          <a:p>
            <a:r>
              <a:rPr lang="en-US"/>
              <a:t>2/16/2022</a:t>
            </a:r>
          </a:p>
        </p:txBody>
      </p:sp>
    </p:spTree>
    <p:extLst>
      <p:ext uri="{BB962C8B-B14F-4D97-AF65-F5344CB8AC3E}">
        <p14:creationId xmlns:p14="http://schemas.microsoft.com/office/powerpoint/2010/main" val="23582833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1_Title Slide_OED Option 2">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139" y="5417392"/>
            <a:ext cx="10368593" cy="528098"/>
          </a:xfrm>
        </p:spPr>
        <p:txBody>
          <a:bodyPr>
            <a:noAutofit/>
          </a:bodyPr>
          <a:lstStyle>
            <a:lvl1pPr marL="0" indent="0" algn="l">
              <a:buNone/>
              <a:defRPr sz="3000" i="1">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12"/>
          <p:cNvSpPr>
            <a:spLocks noGrp="1"/>
          </p:cNvSpPr>
          <p:nvPr>
            <p:ph type="title" hasCustomPrompt="1"/>
          </p:nvPr>
        </p:nvSpPr>
        <p:spPr>
          <a:xfrm>
            <a:off x="190140" y="4258335"/>
            <a:ext cx="9833753" cy="1185952"/>
          </a:xfrm>
        </p:spPr>
        <p:txBody>
          <a:bodyPr anchor="b">
            <a:normAutofit/>
          </a:bodyPr>
          <a:lstStyle>
            <a:lvl1pPr>
              <a:defRPr sz="4000" b="1" i="0" baseline="0">
                <a:solidFill>
                  <a:schemeClr val="bg1"/>
                </a:solidFill>
                <a:latin typeface="Arial Black" charset="0"/>
                <a:ea typeface="Arial Black" charset="0"/>
                <a:cs typeface="Arial Black" charset="0"/>
              </a:defRPr>
            </a:lvl1pPr>
          </a:lstStyle>
          <a:p>
            <a:r>
              <a:rPr lang="en-US"/>
              <a:t>Presentation Title Here</a:t>
            </a:r>
          </a:p>
        </p:txBody>
      </p:sp>
      <p:sp>
        <p:nvSpPr>
          <p:cNvPr id="15" name="Text Placeholder 14"/>
          <p:cNvSpPr>
            <a:spLocks noGrp="1"/>
          </p:cNvSpPr>
          <p:nvPr>
            <p:ph type="body" sz="quarter" idx="11" hasCustomPrompt="1"/>
          </p:nvPr>
        </p:nvSpPr>
        <p:spPr>
          <a:xfrm>
            <a:off x="190141" y="6037543"/>
            <a:ext cx="10748153" cy="414337"/>
          </a:xfrm>
        </p:spPr>
        <p:txBody>
          <a:bodyPr>
            <a:noAutofit/>
          </a:bodyPr>
          <a:lstStyle>
            <a:lvl1pPr marL="0" indent="0">
              <a:buFontTx/>
              <a:buNone/>
              <a:defRPr sz="2400"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Name, Presenter Title</a:t>
            </a:r>
          </a:p>
        </p:txBody>
      </p:sp>
      <p:sp>
        <p:nvSpPr>
          <p:cNvPr id="7" name="TextBox 6"/>
          <p:cNvSpPr txBox="1"/>
          <p:nvPr userDrawn="1"/>
        </p:nvSpPr>
        <p:spPr>
          <a:xfrm>
            <a:off x="190139" y="4007410"/>
            <a:ext cx="3056645" cy="307777"/>
          </a:xfrm>
          <a:prstGeom prst="rect">
            <a:avLst/>
          </a:prstGeom>
          <a:noFill/>
        </p:spPr>
        <p:txBody>
          <a:bodyPr wrap="square" rtlCol="0">
            <a:spAutoFit/>
          </a:bodyPr>
          <a:lstStyle/>
          <a:p>
            <a:pPr algn="ctr"/>
            <a:r>
              <a:rPr lang="en-US" sz="1400" b="0" i="0">
                <a:solidFill>
                  <a:schemeClr val="bg1"/>
                </a:solidFill>
                <a:latin typeface="Arial" charset="0"/>
                <a:ea typeface="Arial" charset="0"/>
                <a:cs typeface="Arial" charset="0"/>
              </a:rPr>
              <a:t>Office of Enterprise Development</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9204" y="1742334"/>
            <a:ext cx="2534589" cy="2354351"/>
          </a:xfrm>
          <a:prstGeom prst="rect">
            <a:avLst/>
          </a:prstGeom>
        </p:spPr>
      </p:pic>
      <p:sp>
        <p:nvSpPr>
          <p:cNvPr id="9" name="Date Placeholder 1"/>
          <p:cNvSpPr>
            <a:spLocks noGrp="1"/>
          </p:cNvSpPr>
          <p:nvPr>
            <p:ph type="dt" sz="half" idx="14"/>
          </p:nvPr>
        </p:nvSpPr>
        <p:spPr>
          <a:xfrm>
            <a:off x="9334770" y="0"/>
            <a:ext cx="2743200" cy="473075"/>
          </a:xfrm>
        </p:spPr>
        <p:txBody>
          <a:bodyPr/>
          <a:lstStyle>
            <a:lvl1pPr algn="r">
              <a:defRPr sz="1400">
                <a:solidFill>
                  <a:schemeClr val="tx1"/>
                </a:solidFill>
              </a:defRPr>
            </a:lvl1pPr>
          </a:lstStyle>
          <a:p>
            <a:r>
              <a:rPr lang="en-US"/>
              <a:t>2/16/2022</a:t>
            </a:r>
          </a:p>
        </p:txBody>
      </p:sp>
    </p:spTree>
    <p:extLst>
      <p:ext uri="{BB962C8B-B14F-4D97-AF65-F5344CB8AC3E}">
        <p14:creationId xmlns:p14="http://schemas.microsoft.com/office/powerpoint/2010/main" val="27309898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_DHS Option 2.2">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139" y="5417392"/>
            <a:ext cx="10368593" cy="528098"/>
          </a:xfrm>
        </p:spPr>
        <p:txBody>
          <a:bodyPr>
            <a:noAutofit/>
          </a:bodyPr>
          <a:lstStyle>
            <a:lvl1pPr marL="0" indent="0" algn="l">
              <a:buNone/>
              <a:defRPr sz="3000" i="1">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12"/>
          <p:cNvSpPr>
            <a:spLocks noGrp="1"/>
          </p:cNvSpPr>
          <p:nvPr>
            <p:ph type="title" hasCustomPrompt="1"/>
          </p:nvPr>
        </p:nvSpPr>
        <p:spPr>
          <a:xfrm>
            <a:off x="190140" y="4258335"/>
            <a:ext cx="9833753" cy="1185952"/>
          </a:xfrm>
        </p:spPr>
        <p:txBody>
          <a:bodyPr anchor="b">
            <a:normAutofit/>
          </a:bodyPr>
          <a:lstStyle>
            <a:lvl1pPr>
              <a:defRPr sz="4000" b="1" i="0" baseline="0">
                <a:solidFill>
                  <a:schemeClr val="bg1"/>
                </a:solidFill>
                <a:latin typeface="Arial Black" charset="0"/>
                <a:ea typeface="Arial Black" charset="0"/>
                <a:cs typeface="Arial Black" charset="0"/>
              </a:defRPr>
            </a:lvl1pPr>
          </a:lstStyle>
          <a:p>
            <a:r>
              <a:rPr lang="en-US"/>
              <a:t>Presentation Title Here</a:t>
            </a:r>
          </a:p>
        </p:txBody>
      </p:sp>
      <p:sp>
        <p:nvSpPr>
          <p:cNvPr id="15" name="Text Placeholder 14"/>
          <p:cNvSpPr>
            <a:spLocks noGrp="1"/>
          </p:cNvSpPr>
          <p:nvPr>
            <p:ph type="body" sz="quarter" idx="11" hasCustomPrompt="1"/>
          </p:nvPr>
        </p:nvSpPr>
        <p:spPr>
          <a:xfrm>
            <a:off x="190141" y="6037543"/>
            <a:ext cx="10748153" cy="414337"/>
          </a:xfrm>
        </p:spPr>
        <p:txBody>
          <a:bodyPr>
            <a:noAutofit/>
          </a:bodyPr>
          <a:lstStyle>
            <a:lvl1pPr marL="0" indent="0">
              <a:buFontTx/>
              <a:buNone/>
              <a:defRPr sz="2400"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Name, Presenter Title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9204" y="1742334"/>
            <a:ext cx="2534589" cy="2354351"/>
          </a:xfrm>
          <a:prstGeom prst="rect">
            <a:avLst/>
          </a:prstGeom>
        </p:spPr>
      </p:pic>
      <p:sp>
        <p:nvSpPr>
          <p:cNvPr id="9" name="Date Placeholder 1"/>
          <p:cNvSpPr>
            <a:spLocks noGrp="1"/>
          </p:cNvSpPr>
          <p:nvPr>
            <p:ph type="dt" sz="half" idx="14"/>
          </p:nvPr>
        </p:nvSpPr>
        <p:spPr>
          <a:xfrm>
            <a:off x="9334770" y="0"/>
            <a:ext cx="2743200" cy="473075"/>
          </a:xfrm>
        </p:spPr>
        <p:txBody>
          <a:bodyPr/>
          <a:lstStyle>
            <a:lvl1pPr algn="r">
              <a:defRPr sz="1400">
                <a:solidFill>
                  <a:schemeClr val="tx1"/>
                </a:solidFill>
              </a:defRPr>
            </a:lvl1pPr>
          </a:lstStyle>
          <a:p>
            <a:r>
              <a:rPr lang="en-US"/>
              <a:t>2/16/2022</a:t>
            </a:r>
          </a:p>
        </p:txBody>
      </p:sp>
    </p:spTree>
    <p:extLst>
      <p:ext uri="{BB962C8B-B14F-4D97-AF65-F5344CB8AC3E}">
        <p14:creationId xmlns:p14="http://schemas.microsoft.com/office/powerpoint/2010/main" val="26496735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_DCSS Option 2.1">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139" y="5417392"/>
            <a:ext cx="10368593" cy="528098"/>
          </a:xfrm>
        </p:spPr>
        <p:txBody>
          <a:bodyPr>
            <a:noAutofit/>
          </a:bodyPr>
          <a:lstStyle>
            <a:lvl1pPr marL="0" indent="0" algn="l">
              <a:buNone/>
              <a:defRPr sz="3000" i="1">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12"/>
          <p:cNvSpPr>
            <a:spLocks noGrp="1"/>
          </p:cNvSpPr>
          <p:nvPr>
            <p:ph type="title" hasCustomPrompt="1"/>
          </p:nvPr>
        </p:nvSpPr>
        <p:spPr>
          <a:xfrm>
            <a:off x="190140" y="4258335"/>
            <a:ext cx="9833753" cy="1185952"/>
          </a:xfrm>
        </p:spPr>
        <p:txBody>
          <a:bodyPr anchor="b">
            <a:normAutofit/>
          </a:bodyPr>
          <a:lstStyle>
            <a:lvl1pPr>
              <a:defRPr sz="4000" b="1" i="0" baseline="0">
                <a:solidFill>
                  <a:schemeClr val="bg1"/>
                </a:solidFill>
                <a:latin typeface="Arial Black" charset="0"/>
                <a:ea typeface="Arial Black" charset="0"/>
                <a:cs typeface="Arial Black" charset="0"/>
              </a:defRPr>
            </a:lvl1pPr>
          </a:lstStyle>
          <a:p>
            <a:r>
              <a:rPr lang="en-US"/>
              <a:t>Presentation Title Here</a:t>
            </a:r>
          </a:p>
        </p:txBody>
      </p:sp>
      <p:sp>
        <p:nvSpPr>
          <p:cNvPr id="15" name="Text Placeholder 14"/>
          <p:cNvSpPr>
            <a:spLocks noGrp="1"/>
          </p:cNvSpPr>
          <p:nvPr>
            <p:ph type="body" sz="quarter" idx="11" hasCustomPrompt="1"/>
          </p:nvPr>
        </p:nvSpPr>
        <p:spPr>
          <a:xfrm>
            <a:off x="190141" y="6037543"/>
            <a:ext cx="10748153" cy="414337"/>
          </a:xfrm>
        </p:spPr>
        <p:txBody>
          <a:bodyPr>
            <a:noAutofit/>
          </a:bodyPr>
          <a:lstStyle>
            <a:lvl1pPr marL="0" indent="0">
              <a:buFontTx/>
              <a:buNone/>
              <a:defRPr sz="2400"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Name, Presenter Title</a:t>
            </a:r>
          </a:p>
        </p:txBody>
      </p:sp>
      <p:sp>
        <p:nvSpPr>
          <p:cNvPr id="7" name="TextBox 6"/>
          <p:cNvSpPr txBox="1"/>
          <p:nvPr userDrawn="1"/>
        </p:nvSpPr>
        <p:spPr>
          <a:xfrm>
            <a:off x="190139" y="4007410"/>
            <a:ext cx="3056645" cy="307777"/>
          </a:xfrm>
          <a:prstGeom prst="rect">
            <a:avLst/>
          </a:prstGeom>
          <a:noFill/>
        </p:spPr>
        <p:txBody>
          <a:bodyPr wrap="square" rtlCol="0">
            <a:spAutoFit/>
          </a:bodyPr>
          <a:lstStyle/>
          <a:p>
            <a:pPr algn="ctr"/>
            <a:r>
              <a:rPr lang="en-US" sz="1400" b="0" i="0">
                <a:solidFill>
                  <a:schemeClr val="bg1"/>
                </a:solidFill>
                <a:latin typeface="Arial" charset="0"/>
                <a:ea typeface="Arial" charset="0"/>
                <a:cs typeface="Arial" charset="0"/>
              </a:rPr>
              <a:t>Division of Child Support Services</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9204" y="1742334"/>
            <a:ext cx="2534589" cy="2354351"/>
          </a:xfrm>
          <a:prstGeom prst="rect">
            <a:avLst/>
          </a:prstGeom>
        </p:spPr>
      </p:pic>
      <p:sp>
        <p:nvSpPr>
          <p:cNvPr id="9" name="Date Placeholder 1"/>
          <p:cNvSpPr>
            <a:spLocks noGrp="1"/>
          </p:cNvSpPr>
          <p:nvPr>
            <p:ph type="dt" sz="half" idx="14"/>
          </p:nvPr>
        </p:nvSpPr>
        <p:spPr>
          <a:xfrm>
            <a:off x="9334770" y="0"/>
            <a:ext cx="2743200" cy="473075"/>
          </a:xfrm>
        </p:spPr>
        <p:txBody>
          <a:bodyPr/>
          <a:lstStyle>
            <a:lvl1pPr algn="r">
              <a:defRPr sz="1400">
                <a:solidFill>
                  <a:schemeClr val="tx1"/>
                </a:solidFill>
              </a:defRPr>
            </a:lvl1pPr>
          </a:lstStyle>
          <a:p>
            <a:r>
              <a:rPr lang="en-US"/>
              <a:t>2/16/2022</a:t>
            </a:r>
          </a:p>
        </p:txBody>
      </p:sp>
    </p:spTree>
    <p:extLst>
      <p:ext uri="{BB962C8B-B14F-4D97-AF65-F5344CB8AC3E}">
        <p14:creationId xmlns:p14="http://schemas.microsoft.com/office/powerpoint/2010/main" val="24553977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Slide_OBA Option 2.1">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139" y="5417392"/>
            <a:ext cx="10368593" cy="528098"/>
          </a:xfrm>
        </p:spPr>
        <p:txBody>
          <a:bodyPr>
            <a:noAutofit/>
          </a:bodyPr>
          <a:lstStyle>
            <a:lvl1pPr marL="0" indent="0" algn="l">
              <a:buNone/>
              <a:defRPr sz="3000" i="1">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12"/>
          <p:cNvSpPr>
            <a:spLocks noGrp="1"/>
          </p:cNvSpPr>
          <p:nvPr>
            <p:ph type="title" hasCustomPrompt="1"/>
          </p:nvPr>
        </p:nvSpPr>
        <p:spPr>
          <a:xfrm>
            <a:off x="190140" y="4258335"/>
            <a:ext cx="9833753" cy="1185952"/>
          </a:xfrm>
        </p:spPr>
        <p:txBody>
          <a:bodyPr anchor="b">
            <a:normAutofit/>
          </a:bodyPr>
          <a:lstStyle>
            <a:lvl1pPr>
              <a:defRPr sz="4000" b="1" i="0" baseline="0">
                <a:solidFill>
                  <a:schemeClr val="bg1"/>
                </a:solidFill>
                <a:latin typeface="Arial Black" charset="0"/>
                <a:ea typeface="Arial Black" charset="0"/>
                <a:cs typeface="Arial Black" charset="0"/>
              </a:defRPr>
            </a:lvl1pPr>
          </a:lstStyle>
          <a:p>
            <a:r>
              <a:rPr lang="en-US"/>
              <a:t>Presentation Title Here</a:t>
            </a:r>
          </a:p>
        </p:txBody>
      </p:sp>
      <p:sp>
        <p:nvSpPr>
          <p:cNvPr id="15" name="Text Placeholder 14"/>
          <p:cNvSpPr>
            <a:spLocks noGrp="1"/>
          </p:cNvSpPr>
          <p:nvPr>
            <p:ph type="body" sz="quarter" idx="11" hasCustomPrompt="1"/>
          </p:nvPr>
        </p:nvSpPr>
        <p:spPr>
          <a:xfrm>
            <a:off x="190141" y="6037543"/>
            <a:ext cx="10748153" cy="414337"/>
          </a:xfrm>
        </p:spPr>
        <p:txBody>
          <a:bodyPr>
            <a:noAutofit/>
          </a:bodyPr>
          <a:lstStyle>
            <a:lvl1pPr marL="0" indent="0">
              <a:buFontTx/>
              <a:buNone/>
              <a:defRPr sz="2400"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Name, Presenter Title</a:t>
            </a:r>
          </a:p>
        </p:txBody>
      </p:sp>
      <p:sp>
        <p:nvSpPr>
          <p:cNvPr id="7" name="TextBox 6"/>
          <p:cNvSpPr txBox="1"/>
          <p:nvPr userDrawn="1"/>
        </p:nvSpPr>
        <p:spPr>
          <a:xfrm>
            <a:off x="190139" y="4007410"/>
            <a:ext cx="3056645" cy="307777"/>
          </a:xfrm>
          <a:prstGeom prst="rect">
            <a:avLst/>
          </a:prstGeom>
          <a:noFill/>
        </p:spPr>
        <p:txBody>
          <a:bodyPr wrap="square" rtlCol="0">
            <a:spAutoFit/>
          </a:bodyPr>
          <a:lstStyle/>
          <a:p>
            <a:pPr algn="ctr"/>
            <a:r>
              <a:rPr lang="en-US" sz="1400" b="0" i="0">
                <a:solidFill>
                  <a:schemeClr val="bg1"/>
                </a:solidFill>
                <a:latin typeface="Arial" charset="0"/>
                <a:ea typeface="Arial" charset="0"/>
                <a:cs typeface="Arial" charset="0"/>
              </a:rPr>
              <a:t>Office of Budget Administration</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9204" y="1742334"/>
            <a:ext cx="2534589" cy="2354351"/>
          </a:xfrm>
          <a:prstGeom prst="rect">
            <a:avLst/>
          </a:prstGeom>
        </p:spPr>
      </p:pic>
      <p:sp>
        <p:nvSpPr>
          <p:cNvPr id="9" name="Date Placeholder 1"/>
          <p:cNvSpPr>
            <a:spLocks noGrp="1"/>
          </p:cNvSpPr>
          <p:nvPr>
            <p:ph type="dt" sz="half" idx="14"/>
          </p:nvPr>
        </p:nvSpPr>
        <p:spPr>
          <a:xfrm>
            <a:off x="9334770" y="0"/>
            <a:ext cx="2743200" cy="473075"/>
          </a:xfrm>
        </p:spPr>
        <p:txBody>
          <a:bodyPr/>
          <a:lstStyle>
            <a:lvl1pPr algn="r">
              <a:defRPr sz="1400">
                <a:solidFill>
                  <a:schemeClr val="tx1"/>
                </a:solidFill>
              </a:defRPr>
            </a:lvl1pPr>
          </a:lstStyle>
          <a:p>
            <a:r>
              <a:rPr lang="en-US"/>
              <a:t>2/16/2022</a:t>
            </a:r>
          </a:p>
        </p:txBody>
      </p:sp>
    </p:spTree>
    <p:extLst>
      <p:ext uri="{BB962C8B-B14F-4D97-AF65-F5344CB8AC3E}">
        <p14:creationId xmlns:p14="http://schemas.microsoft.com/office/powerpoint/2010/main" val="20328795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TItle Slide_OFSS Option 2.1">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139" y="5417392"/>
            <a:ext cx="10368593" cy="528098"/>
          </a:xfrm>
        </p:spPr>
        <p:txBody>
          <a:bodyPr>
            <a:noAutofit/>
          </a:bodyPr>
          <a:lstStyle>
            <a:lvl1pPr marL="0" indent="0" algn="l">
              <a:buNone/>
              <a:defRPr sz="3000" i="1">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12"/>
          <p:cNvSpPr>
            <a:spLocks noGrp="1"/>
          </p:cNvSpPr>
          <p:nvPr>
            <p:ph type="title" hasCustomPrompt="1"/>
          </p:nvPr>
        </p:nvSpPr>
        <p:spPr>
          <a:xfrm>
            <a:off x="190140" y="4258335"/>
            <a:ext cx="9833753" cy="1185952"/>
          </a:xfrm>
        </p:spPr>
        <p:txBody>
          <a:bodyPr anchor="b">
            <a:normAutofit/>
          </a:bodyPr>
          <a:lstStyle>
            <a:lvl1pPr>
              <a:defRPr sz="4000" b="1" i="0" baseline="0">
                <a:solidFill>
                  <a:schemeClr val="bg1"/>
                </a:solidFill>
                <a:latin typeface="Arial Black" charset="0"/>
                <a:ea typeface="Arial Black" charset="0"/>
                <a:cs typeface="Arial Black" charset="0"/>
              </a:defRPr>
            </a:lvl1pPr>
          </a:lstStyle>
          <a:p>
            <a:r>
              <a:rPr lang="en-US"/>
              <a:t>Presentation Title Here</a:t>
            </a:r>
          </a:p>
        </p:txBody>
      </p:sp>
      <p:sp>
        <p:nvSpPr>
          <p:cNvPr id="15" name="Text Placeholder 14"/>
          <p:cNvSpPr>
            <a:spLocks noGrp="1"/>
          </p:cNvSpPr>
          <p:nvPr>
            <p:ph type="body" sz="quarter" idx="11" hasCustomPrompt="1"/>
          </p:nvPr>
        </p:nvSpPr>
        <p:spPr>
          <a:xfrm>
            <a:off x="190141" y="6037543"/>
            <a:ext cx="10748153" cy="414337"/>
          </a:xfrm>
        </p:spPr>
        <p:txBody>
          <a:bodyPr>
            <a:noAutofit/>
          </a:bodyPr>
          <a:lstStyle>
            <a:lvl1pPr marL="0" indent="0">
              <a:buFontTx/>
              <a:buNone/>
              <a:defRPr sz="2400"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Name, Presenter Title</a:t>
            </a:r>
          </a:p>
        </p:txBody>
      </p:sp>
      <p:sp>
        <p:nvSpPr>
          <p:cNvPr id="7" name="TextBox 6"/>
          <p:cNvSpPr txBox="1"/>
          <p:nvPr userDrawn="1"/>
        </p:nvSpPr>
        <p:spPr>
          <a:xfrm>
            <a:off x="190139" y="4007410"/>
            <a:ext cx="3056645" cy="523220"/>
          </a:xfrm>
          <a:prstGeom prst="rect">
            <a:avLst/>
          </a:prstGeom>
          <a:noFill/>
        </p:spPr>
        <p:txBody>
          <a:bodyPr wrap="square" rtlCol="0">
            <a:spAutoFit/>
          </a:bodyPr>
          <a:lstStyle/>
          <a:p>
            <a:pPr algn="ctr"/>
            <a:r>
              <a:rPr lang="en-US" sz="1400" b="0" i="0">
                <a:solidFill>
                  <a:schemeClr val="bg1"/>
                </a:solidFill>
                <a:latin typeface="Arial" charset="0"/>
                <a:ea typeface="Arial" charset="0"/>
                <a:cs typeface="Arial" charset="0"/>
              </a:rPr>
              <a:t>Office of Facilities </a:t>
            </a:r>
            <a:br>
              <a:rPr lang="en-US" sz="1400" b="0" i="0">
                <a:solidFill>
                  <a:schemeClr val="bg1"/>
                </a:solidFill>
                <a:latin typeface="Arial" charset="0"/>
                <a:ea typeface="Arial" charset="0"/>
                <a:cs typeface="Arial" charset="0"/>
              </a:rPr>
            </a:br>
            <a:r>
              <a:rPr lang="en-US" sz="1400" b="0" i="0">
                <a:solidFill>
                  <a:schemeClr val="bg1"/>
                </a:solidFill>
                <a:latin typeface="Arial" charset="0"/>
                <a:ea typeface="Arial" charset="0"/>
                <a:cs typeface="Arial" charset="0"/>
              </a:rPr>
              <a:t>and Support</a:t>
            </a:r>
            <a:r>
              <a:rPr lang="en-US" sz="1400" b="0" i="0" baseline="0">
                <a:solidFill>
                  <a:schemeClr val="bg1"/>
                </a:solidFill>
                <a:latin typeface="Arial" charset="0"/>
                <a:ea typeface="Arial" charset="0"/>
                <a:cs typeface="Arial" charset="0"/>
              </a:rPr>
              <a:t> Services</a:t>
            </a:r>
            <a:endParaRPr lang="en-US" sz="1400" b="0" i="0">
              <a:solidFill>
                <a:schemeClr val="bg1"/>
              </a:solidFill>
              <a:latin typeface="Arial" charset="0"/>
              <a:ea typeface="Arial" charset="0"/>
              <a:cs typeface="Arial"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9204" y="1742334"/>
            <a:ext cx="2534589" cy="2354351"/>
          </a:xfrm>
          <a:prstGeom prst="rect">
            <a:avLst/>
          </a:prstGeom>
        </p:spPr>
      </p:pic>
      <p:sp>
        <p:nvSpPr>
          <p:cNvPr id="9" name="Date Placeholder 1"/>
          <p:cNvSpPr>
            <a:spLocks noGrp="1"/>
          </p:cNvSpPr>
          <p:nvPr>
            <p:ph type="dt" sz="half" idx="14"/>
          </p:nvPr>
        </p:nvSpPr>
        <p:spPr>
          <a:xfrm>
            <a:off x="9334770" y="0"/>
            <a:ext cx="2743200" cy="473075"/>
          </a:xfrm>
        </p:spPr>
        <p:txBody>
          <a:bodyPr/>
          <a:lstStyle>
            <a:lvl1pPr algn="r">
              <a:defRPr sz="1400">
                <a:solidFill>
                  <a:schemeClr val="tx1"/>
                </a:solidFill>
              </a:defRPr>
            </a:lvl1pPr>
          </a:lstStyle>
          <a:p>
            <a:r>
              <a:rPr lang="en-US"/>
              <a:t>2/16/2022</a:t>
            </a:r>
          </a:p>
        </p:txBody>
      </p:sp>
    </p:spTree>
    <p:extLst>
      <p:ext uri="{BB962C8B-B14F-4D97-AF65-F5344CB8AC3E}">
        <p14:creationId xmlns:p14="http://schemas.microsoft.com/office/powerpoint/2010/main" val="31014645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_TItle Slide_OFS Option 2.1">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139" y="5417392"/>
            <a:ext cx="10368593" cy="528098"/>
          </a:xfrm>
        </p:spPr>
        <p:txBody>
          <a:bodyPr>
            <a:noAutofit/>
          </a:bodyPr>
          <a:lstStyle>
            <a:lvl1pPr marL="0" indent="0" algn="l">
              <a:buNone/>
              <a:defRPr sz="3000" i="1">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12"/>
          <p:cNvSpPr>
            <a:spLocks noGrp="1"/>
          </p:cNvSpPr>
          <p:nvPr>
            <p:ph type="title" hasCustomPrompt="1"/>
          </p:nvPr>
        </p:nvSpPr>
        <p:spPr>
          <a:xfrm>
            <a:off x="190140" y="4258335"/>
            <a:ext cx="9833753" cy="1185952"/>
          </a:xfrm>
        </p:spPr>
        <p:txBody>
          <a:bodyPr anchor="b">
            <a:normAutofit/>
          </a:bodyPr>
          <a:lstStyle>
            <a:lvl1pPr>
              <a:defRPr sz="4000" b="1" i="0" baseline="0">
                <a:solidFill>
                  <a:schemeClr val="bg1"/>
                </a:solidFill>
                <a:latin typeface="Arial Black" charset="0"/>
                <a:ea typeface="Arial Black" charset="0"/>
                <a:cs typeface="Arial Black" charset="0"/>
              </a:defRPr>
            </a:lvl1pPr>
          </a:lstStyle>
          <a:p>
            <a:r>
              <a:rPr lang="en-US"/>
              <a:t>Presentation Title Here</a:t>
            </a:r>
          </a:p>
        </p:txBody>
      </p:sp>
      <p:sp>
        <p:nvSpPr>
          <p:cNvPr id="15" name="Text Placeholder 14"/>
          <p:cNvSpPr>
            <a:spLocks noGrp="1"/>
          </p:cNvSpPr>
          <p:nvPr>
            <p:ph type="body" sz="quarter" idx="11" hasCustomPrompt="1"/>
          </p:nvPr>
        </p:nvSpPr>
        <p:spPr>
          <a:xfrm>
            <a:off x="190141" y="6037543"/>
            <a:ext cx="10748153" cy="414337"/>
          </a:xfrm>
        </p:spPr>
        <p:txBody>
          <a:bodyPr>
            <a:noAutofit/>
          </a:bodyPr>
          <a:lstStyle>
            <a:lvl1pPr marL="0" indent="0">
              <a:buFontTx/>
              <a:buNone/>
              <a:defRPr sz="2400"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Name, Presenter Title</a:t>
            </a:r>
          </a:p>
        </p:txBody>
      </p:sp>
      <p:sp>
        <p:nvSpPr>
          <p:cNvPr id="7" name="TextBox 6"/>
          <p:cNvSpPr txBox="1"/>
          <p:nvPr userDrawn="1"/>
        </p:nvSpPr>
        <p:spPr>
          <a:xfrm>
            <a:off x="190139" y="4007410"/>
            <a:ext cx="3056645" cy="307777"/>
          </a:xfrm>
          <a:prstGeom prst="rect">
            <a:avLst/>
          </a:prstGeom>
          <a:noFill/>
        </p:spPr>
        <p:txBody>
          <a:bodyPr wrap="square" rtlCol="0">
            <a:spAutoFit/>
          </a:bodyPr>
          <a:lstStyle/>
          <a:p>
            <a:pPr algn="ctr"/>
            <a:r>
              <a:rPr lang="en-US" sz="1400" b="0" i="0">
                <a:solidFill>
                  <a:schemeClr val="bg1"/>
                </a:solidFill>
                <a:latin typeface="Arial" charset="0"/>
                <a:ea typeface="Arial" charset="0"/>
                <a:cs typeface="Arial" charset="0"/>
              </a:rPr>
              <a:t>Office of Financial Services</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9204" y="1742334"/>
            <a:ext cx="2534589" cy="2354351"/>
          </a:xfrm>
          <a:prstGeom prst="rect">
            <a:avLst/>
          </a:prstGeom>
        </p:spPr>
      </p:pic>
      <p:sp>
        <p:nvSpPr>
          <p:cNvPr id="9" name="Date Placeholder 1"/>
          <p:cNvSpPr>
            <a:spLocks noGrp="1"/>
          </p:cNvSpPr>
          <p:nvPr>
            <p:ph type="dt" sz="half" idx="14"/>
          </p:nvPr>
        </p:nvSpPr>
        <p:spPr>
          <a:xfrm>
            <a:off x="9334770" y="0"/>
            <a:ext cx="2743200" cy="473075"/>
          </a:xfrm>
        </p:spPr>
        <p:txBody>
          <a:bodyPr/>
          <a:lstStyle>
            <a:lvl1pPr algn="r">
              <a:defRPr sz="1400">
                <a:solidFill>
                  <a:schemeClr val="tx1"/>
                </a:solidFill>
              </a:defRPr>
            </a:lvl1pPr>
          </a:lstStyle>
          <a:p>
            <a:r>
              <a:rPr lang="en-US"/>
              <a:t>2/16/2022</a:t>
            </a:r>
          </a:p>
        </p:txBody>
      </p:sp>
    </p:spTree>
    <p:extLst>
      <p:ext uri="{BB962C8B-B14F-4D97-AF65-F5344CB8AC3E}">
        <p14:creationId xmlns:p14="http://schemas.microsoft.com/office/powerpoint/2010/main" val="33690499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TItle Slide_OGC Option 2.1">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139" y="5417392"/>
            <a:ext cx="10368593" cy="528098"/>
          </a:xfrm>
        </p:spPr>
        <p:txBody>
          <a:bodyPr>
            <a:noAutofit/>
          </a:bodyPr>
          <a:lstStyle>
            <a:lvl1pPr marL="0" indent="0" algn="l">
              <a:buNone/>
              <a:defRPr sz="3000" i="1">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12"/>
          <p:cNvSpPr>
            <a:spLocks noGrp="1"/>
          </p:cNvSpPr>
          <p:nvPr>
            <p:ph type="title" hasCustomPrompt="1"/>
          </p:nvPr>
        </p:nvSpPr>
        <p:spPr>
          <a:xfrm>
            <a:off x="190140" y="4258335"/>
            <a:ext cx="9833753" cy="1185952"/>
          </a:xfrm>
        </p:spPr>
        <p:txBody>
          <a:bodyPr anchor="b">
            <a:normAutofit/>
          </a:bodyPr>
          <a:lstStyle>
            <a:lvl1pPr>
              <a:defRPr sz="4000" b="1" i="0" baseline="0">
                <a:solidFill>
                  <a:schemeClr val="bg1"/>
                </a:solidFill>
                <a:latin typeface="Arial Black" charset="0"/>
                <a:ea typeface="Arial Black" charset="0"/>
                <a:cs typeface="Arial Black" charset="0"/>
              </a:defRPr>
            </a:lvl1pPr>
          </a:lstStyle>
          <a:p>
            <a:r>
              <a:rPr lang="en-US"/>
              <a:t>Presentation Title Here</a:t>
            </a:r>
          </a:p>
        </p:txBody>
      </p:sp>
      <p:sp>
        <p:nvSpPr>
          <p:cNvPr id="15" name="Text Placeholder 14"/>
          <p:cNvSpPr>
            <a:spLocks noGrp="1"/>
          </p:cNvSpPr>
          <p:nvPr>
            <p:ph type="body" sz="quarter" idx="11" hasCustomPrompt="1"/>
          </p:nvPr>
        </p:nvSpPr>
        <p:spPr>
          <a:xfrm>
            <a:off x="190141" y="6037543"/>
            <a:ext cx="10748153" cy="414337"/>
          </a:xfrm>
        </p:spPr>
        <p:txBody>
          <a:bodyPr>
            <a:noAutofit/>
          </a:bodyPr>
          <a:lstStyle>
            <a:lvl1pPr marL="0" indent="0">
              <a:buFontTx/>
              <a:buNone/>
              <a:defRPr sz="2400"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Name, Presenter Title</a:t>
            </a:r>
          </a:p>
        </p:txBody>
      </p:sp>
      <p:sp>
        <p:nvSpPr>
          <p:cNvPr id="7" name="TextBox 6"/>
          <p:cNvSpPr txBox="1"/>
          <p:nvPr userDrawn="1"/>
        </p:nvSpPr>
        <p:spPr>
          <a:xfrm>
            <a:off x="190139" y="4007410"/>
            <a:ext cx="3056645" cy="307777"/>
          </a:xfrm>
          <a:prstGeom prst="rect">
            <a:avLst/>
          </a:prstGeom>
          <a:noFill/>
        </p:spPr>
        <p:txBody>
          <a:bodyPr wrap="square" rtlCol="0">
            <a:spAutoFit/>
          </a:bodyPr>
          <a:lstStyle/>
          <a:p>
            <a:pPr algn="ctr"/>
            <a:r>
              <a:rPr lang="en-US" sz="1400" b="0" i="0">
                <a:solidFill>
                  <a:schemeClr val="bg1"/>
                </a:solidFill>
                <a:latin typeface="Arial" charset="0"/>
                <a:ea typeface="Arial" charset="0"/>
                <a:cs typeface="Arial" charset="0"/>
              </a:rPr>
              <a:t>Office of General Counsel</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9204" y="1742334"/>
            <a:ext cx="2534589" cy="2354351"/>
          </a:xfrm>
          <a:prstGeom prst="rect">
            <a:avLst/>
          </a:prstGeom>
        </p:spPr>
      </p:pic>
      <p:sp>
        <p:nvSpPr>
          <p:cNvPr id="9" name="Date Placeholder 1"/>
          <p:cNvSpPr>
            <a:spLocks noGrp="1"/>
          </p:cNvSpPr>
          <p:nvPr>
            <p:ph type="dt" sz="half" idx="14"/>
          </p:nvPr>
        </p:nvSpPr>
        <p:spPr>
          <a:xfrm>
            <a:off x="9334770" y="0"/>
            <a:ext cx="2743200" cy="473075"/>
          </a:xfrm>
        </p:spPr>
        <p:txBody>
          <a:bodyPr/>
          <a:lstStyle>
            <a:lvl1pPr algn="r">
              <a:defRPr sz="1400">
                <a:solidFill>
                  <a:schemeClr val="tx1"/>
                </a:solidFill>
              </a:defRPr>
            </a:lvl1pPr>
          </a:lstStyle>
          <a:p>
            <a:r>
              <a:rPr lang="en-US"/>
              <a:t>2/16/2022</a:t>
            </a:r>
          </a:p>
        </p:txBody>
      </p:sp>
    </p:spTree>
    <p:extLst>
      <p:ext uri="{BB962C8B-B14F-4D97-AF65-F5344CB8AC3E}">
        <p14:creationId xmlns:p14="http://schemas.microsoft.com/office/powerpoint/2010/main" val="19626761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_TItle Slide_OHR Option 2.1">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139" y="5417392"/>
            <a:ext cx="10368593" cy="528098"/>
          </a:xfrm>
        </p:spPr>
        <p:txBody>
          <a:bodyPr>
            <a:noAutofit/>
          </a:bodyPr>
          <a:lstStyle>
            <a:lvl1pPr marL="0" indent="0" algn="l">
              <a:buNone/>
              <a:defRPr sz="3000" i="1">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12"/>
          <p:cNvSpPr>
            <a:spLocks noGrp="1"/>
          </p:cNvSpPr>
          <p:nvPr>
            <p:ph type="title" hasCustomPrompt="1"/>
          </p:nvPr>
        </p:nvSpPr>
        <p:spPr>
          <a:xfrm>
            <a:off x="190140" y="4258335"/>
            <a:ext cx="9833753" cy="1185952"/>
          </a:xfrm>
        </p:spPr>
        <p:txBody>
          <a:bodyPr anchor="b">
            <a:normAutofit/>
          </a:bodyPr>
          <a:lstStyle>
            <a:lvl1pPr>
              <a:defRPr sz="4000" b="1" i="0" baseline="0">
                <a:solidFill>
                  <a:schemeClr val="bg1"/>
                </a:solidFill>
                <a:latin typeface="Arial Black" charset="0"/>
                <a:ea typeface="Arial Black" charset="0"/>
                <a:cs typeface="Arial Black" charset="0"/>
              </a:defRPr>
            </a:lvl1pPr>
          </a:lstStyle>
          <a:p>
            <a:r>
              <a:rPr lang="en-US"/>
              <a:t>Presentation Title Here</a:t>
            </a:r>
          </a:p>
        </p:txBody>
      </p:sp>
      <p:sp>
        <p:nvSpPr>
          <p:cNvPr id="15" name="Text Placeholder 14"/>
          <p:cNvSpPr>
            <a:spLocks noGrp="1"/>
          </p:cNvSpPr>
          <p:nvPr>
            <p:ph type="body" sz="quarter" idx="11" hasCustomPrompt="1"/>
          </p:nvPr>
        </p:nvSpPr>
        <p:spPr>
          <a:xfrm>
            <a:off x="190141" y="6037543"/>
            <a:ext cx="10748153" cy="414337"/>
          </a:xfrm>
        </p:spPr>
        <p:txBody>
          <a:bodyPr>
            <a:noAutofit/>
          </a:bodyPr>
          <a:lstStyle>
            <a:lvl1pPr marL="0" indent="0">
              <a:buFontTx/>
              <a:buNone/>
              <a:defRPr sz="2400"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Name, Presenter Title</a:t>
            </a:r>
          </a:p>
        </p:txBody>
      </p:sp>
      <p:sp>
        <p:nvSpPr>
          <p:cNvPr id="7" name="TextBox 6"/>
          <p:cNvSpPr txBox="1"/>
          <p:nvPr userDrawn="1"/>
        </p:nvSpPr>
        <p:spPr>
          <a:xfrm>
            <a:off x="190139" y="4007410"/>
            <a:ext cx="3056645" cy="307777"/>
          </a:xfrm>
          <a:prstGeom prst="rect">
            <a:avLst/>
          </a:prstGeom>
          <a:noFill/>
        </p:spPr>
        <p:txBody>
          <a:bodyPr wrap="square" rtlCol="0">
            <a:spAutoFit/>
          </a:bodyPr>
          <a:lstStyle/>
          <a:p>
            <a:pPr algn="ctr"/>
            <a:r>
              <a:rPr lang="en-US" sz="1400" b="0" i="0">
                <a:solidFill>
                  <a:schemeClr val="bg1"/>
                </a:solidFill>
                <a:latin typeface="Arial" charset="0"/>
                <a:ea typeface="Arial" charset="0"/>
                <a:cs typeface="Arial" charset="0"/>
              </a:rPr>
              <a:t>Office of Human Resources</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9204" y="1742334"/>
            <a:ext cx="2534589" cy="2354351"/>
          </a:xfrm>
          <a:prstGeom prst="rect">
            <a:avLst/>
          </a:prstGeom>
        </p:spPr>
      </p:pic>
      <p:sp>
        <p:nvSpPr>
          <p:cNvPr id="9" name="Date Placeholder 1"/>
          <p:cNvSpPr>
            <a:spLocks noGrp="1"/>
          </p:cNvSpPr>
          <p:nvPr>
            <p:ph type="dt" sz="half" idx="14"/>
          </p:nvPr>
        </p:nvSpPr>
        <p:spPr>
          <a:xfrm>
            <a:off x="9334770" y="0"/>
            <a:ext cx="2743200" cy="473075"/>
          </a:xfrm>
        </p:spPr>
        <p:txBody>
          <a:bodyPr/>
          <a:lstStyle>
            <a:lvl1pPr algn="r">
              <a:defRPr sz="1400">
                <a:solidFill>
                  <a:schemeClr val="tx1"/>
                </a:solidFill>
              </a:defRPr>
            </a:lvl1pPr>
          </a:lstStyle>
          <a:p>
            <a:r>
              <a:rPr lang="en-US"/>
              <a:t>2/16/2022</a:t>
            </a:r>
          </a:p>
        </p:txBody>
      </p:sp>
    </p:spTree>
    <p:extLst>
      <p:ext uri="{BB962C8B-B14F-4D97-AF65-F5344CB8AC3E}">
        <p14:creationId xmlns:p14="http://schemas.microsoft.com/office/powerpoint/2010/main" val="658807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_OGC Option 1">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24089" y="4053543"/>
            <a:ext cx="6832122" cy="528098"/>
          </a:xfrm>
        </p:spPr>
        <p:txBody>
          <a:bodyPr/>
          <a:lstStyle>
            <a:lvl1pPr marL="0" indent="0" algn="l">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12"/>
          <p:cNvSpPr>
            <a:spLocks noGrp="1"/>
          </p:cNvSpPr>
          <p:nvPr>
            <p:ph type="title" hasCustomPrompt="1"/>
          </p:nvPr>
        </p:nvSpPr>
        <p:spPr>
          <a:xfrm>
            <a:off x="5124089" y="3345526"/>
            <a:ext cx="6832122" cy="869381"/>
          </a:xfrm>
        </p:spPr>
        <p:txBody>
          <a:bodyPr>
            <a:normAutofit/>
          </a:bodyPr>
          <a:lstStyle>
            <a:lvl1pPr>
              <a:defRPr sz="4000" b="1" i="0" baseline="0">
                <a:solidFill>
                  <a:schemeClr val="bg1"/>
                </a:solidFill>
                <a:latin typeface="Arial Black" charset="0"/>
                <a:ea typeface="Arial Black" charset="0"/>
                <a:cs typeface="Arial Black" charset="0"/>
              </a:defRPr>
            </a:lvl1pPr>
          </a:lstStyle>
          <a:p>
            <a:r>
              <a:rPr lang="en-US"/>
              <a:t>Presentation Title Here</a:t>
            </a:r>
          </a:p>
        </p:txBody>
      </p:sp>
      <p:sp>
        <p:nvSpPr>
          <p:cNvPr id="15" name="Text Placeholder 14"/>
          <p:cNvSpPr>
            <a:spLocks noGrp="1"/>
          </p:cNvSpPr>
          <p:nvPr>
            <p:ph type="body" sz="quarter" idx="11" hasCustomPrompt="1"/>
          </p:nvPr>
        </p:nvSpPr>
        <p:spPr>
          <a:xfrm>
            <a:off x="5124450" y="4745038"/>
            <a:ext cx="6831013" cy="414337"/>
          </a:xfrm>
        </p:spPr>
        <p:txBody>
          <a:bodyPr/>
          <a:lstStyle>
            <a:lvl1pPr marL="0" indent="0">
              <a:buFontTx/>
              <a:buNone/>
              <a:defRPr b="1" i="0" baseline="0">
                <a:solidFill>
                  <a:schemeClr val="bg1"/>
                </a:solidFill>
                <a:latin typeface="Arial Black" charset="0"/>
                <a:ea typeface="Arial Black" charset="0"/>
                <a:cs typeface="Arial Black"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Name</a:t>
            </a:r>
          </a:p>
        </p:txBody>
      </p:sp>
      <p:sp>
        <p:nvSpPr>
          <p:cNvPr id="17" name="Text Placeholder 16"/>
          <p:cNvSpPr>
            <a:spLocks noGrp="1"/>
          </p:cNvSpPr>
          <p:nvPr>
            <p:ph type="body" sz="quarter" idx="12" hasCustomPrompt="1"/>
          </p:nvPr>
        </p:nvSpPr>
        <p:spPr>
          <a:xfrm>
            <a:off x="5124450" y="5159375"/>
            <a:ext cx="6831013" cy="309563"/>
          </a:xfrm>
        </p:spPr>
        <p:txBody>
          <a:bodyPr/>
          <a:lstStyle>
            <a:lvl1pPr marL="0" indent="0">
              <a:buFontTx/>
              <a:buNone/>
              <a:defRPr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Title</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6078" y="1049542"/>
            <a:ext cx="924767" cy="924767"/>
          </a:xfrm>
          <a:prstGeom prst="rect">
            <a:avLst/>
          </a:prstGeom>
        </p:spPr>
      </p:pic>
      <p:sp>
        <p:nvSpPr>
          <p:cNvPr id="28" name="TextBox 27"/>
          <p:cNvSpPr txBox="1"/>
          <p:nvPr userDrawn="1"/>
        </p:nvSpPr>
        <p:spPr>
          <a:xfrm>
            <a:off x="5010845" y="1311870"/>
            <a:ext cx="5777026" cy="400110"/>
          </a:xfrm>
          <a:prstGeom prst="rect">
            <a:avLst/>
          </a:prstGeom>
          <a:noFill/>
        </p:spPr>
        <p:txBody>
          <a:bodyPr wrap="square" rtlCol="0">
            <a:spAutoFit/>
          </a:bodyPr>
          <a:lstStyle/>
          <a:p>
            <a:r>
              <a:rPr lang="en-US" sz="2000" b="1" i="0">
                <a:solidFill>
                  <a:schemeClr val="bg1"/>
                </a:solidFill>
                <a:latin typeface="Arial Black" charset="0"/>
                <a:ea typeface="Arial Black" charset="0"/>
                <a:cs typeface="Arial Black" charset="0"/>
              </a:rPr>
              <a:t>Georgia Department of Human Services</a:t>
            </a:r>
          </a:p>
        </p:txBody>
      </p:sp>
      <p:sp>
        <p:nvSpPr>
          <p:cNvPr id="2" name="TextBox 1"/>
          <p:cNvSpPr txBox="1"/>
          <p:nvPr userDrawn="1"/>
        </p:nvSpPr>
        <p:spPr>
          <a:xfrm>
            <a:off x="5010845" y="1622265"/>
            <a:ext cx="5530659" cy="369332"/>
          </a:xfrm>
          <a:prstGeom prst="rect">
            <a:avLst/>
          </a:prstGeom>
          <a:noFill/>
        </p:spPr>
        <p:txBody>
          <a:bodyPr wrap="square" rtlCol="0">
            <a:spAutoFit/>
          </a:bodyPr>
          <a:lstStyle/>
          <a:p>
            <a:r>
              <a:rPr lang="en-US" b="0" i="0">
                <a:solidFill>
                  <a:schemeClr val="bg1"/>
                </a:solidFill>
                <a:latin typeface="Arial" charset="0"/>
                <a:ea typeface="Arial" charset="0"/>
                <a:cs typeface="Arial" charset="0"/>
              </a:rPr>
              <a:t>Office of General Counsel</a:t>
            </a:r>
          </a:p>
        </p:txBody>
      </p:sp>
      <p:sp>
        <p:nvSpPr>
          <p:cNvPr id="10" name="Date Placeholder 3"/>
          <p:cNvSpPr>
            <a:spLocks noGrp="1"/>
          </p:cNvSpPr>
          <p:nvPr>
            <p:ph type="dt" sz="half" idx="13"/>
          </p:nvPr>
        </p:nvSpPr>
        <p:spPr>
          <a:xfrm>
            <a:off x="9428971" y="6540500"/>
            <a:ext cx="2743200" cy="317500"/>
          </a:xfrm>
        </p:spPr>
        <p:txBody>
          <a:bodyPr/>
          <a:lstStyle>
            <a:lvl1pPr algn="r">
              <a:defRPr>
                <a:solidFill>
                  <a:schemeClr val="tx1"/>
                </a:solidFill>
              </a:defRPr>
            </a:lvl1pPr>
          </a:lstStyle>
          <a:p>
            <a:r>
              <a:rPr lang="en-US"/>
              <a:t>2/16/2022</a:t>
            </a:r>
          </a:p>
        </p:txBody>
      </p:sp>
    </p:spTree>
    <p:extLst>
      <p:ext uri="{BB962C8B-B14F-4D97-AF65-F5344CB8AC3E}">
        <p14:creationId xmlns:p14="http://schemas.microsoft.com/office/powerpoint/2010/main" val="26808894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6_TItle Slide_OIT Option 2.1">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139" y="5417392"/>
            <a:ext cx="10368593" cy="528098"/>
          </a:xfrm>
        </p:spPr>
        <p:txBody>
          <a:bodyPr>
            <a:noAutofit/>
          </a:bodyPr>
          <a:lstStyle>
            <a:lvl1pPr marL="0" indent="0" algn="l">
              <a:buNone/>
              <a:defRPr sz="3000" i="1">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12"/>
          <p:cNvSpPr>
            <a:spLocks noGrp="1"/>
          </p:cNvSpPr>
          <p:nvPr>
            <p:ph type="title" hasCustomPrompt="1"/>
          </p:nvPr>
        </p:nvSpPr>
        <p:spPr>
          <a:xfrm>
            <a:off x="190140" y="4258335"/>
            <a:ext cx="9833753" cy="1185952"/>
          </a:xfrm>
        </p:spPr>
        <p:txBody>
          <a:bodyPr anchor="b">
            <a:normAutofit/>
          </a:bodyPr>
          <a:lstStyle>
            <a:lvl1pPr>
              <a:defRPr sz="4000" b="1" i="0" baseline="0">
                <a:solidFill>
                  <a:schemeClr val="bg1"/>
                </a:solidFill>
                <a:latin typeface="Arial Black" charset="0"/>
                <a:ea typeface="Arial Black" charset="0"/>
                <a:cs typeface="Arial Black" charset="0"/>
              </a:defRPr>
            </a:lvl1pPr>
          </a:lstStyle>
          <a:p>
            <a:r>
              <a:rPr lang="en-US"/>
              <a:t>Presentation Title Here</a:t>
            </a:r>
          </a:p>
        </p:txBody>
      </p:sp>
      <p:sp>
        <p:nvSpPr>
          <p:cNvPr id="15" name="Text Placeholder 14"/>
          <p:cNvSpPr>
            <a:spLocks noGrp="1"/>
          </p:cNvSpPr>
          <p:nvPr>
            <p:ph type="body" sz="quarter" idx="11" hasCustomPrompt="1"/>
          </p:nvPr>
        </p:nvSpPr>
        <p:spPr>
          <a:xfrm>
            <a:off x="190141" y="6037543"/>
            <a:ext cx="10748153" cy="414337"/>
          </a:xfrm>
        </p:spPr>
        <p:txBody>
          <a:bodyPr>
            <a:noAutofit/>
          </a:bodyPr>
          <a:lstStyle>
            <a:lvl1pPr marL="0" indent="0">
              <a:buFontTx/>
              <a:buNone/>
              <a:defRPr sz="2400"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Name, Presenter Title</a:t>
            </a:r>
          </a:p>
        </p:txBody>
      </p:sp>
      <p:sp>
        <p:nvSpPr>
          <p:cNvPr id="7" name="TextBox 6"/>
          <p:cNvSpPr txBox="1"/>
          <p:nvPr userDrawn="1"/>
        </p:nvSpPr>
        <p:spPr>
          <a:xfrm>
            <a:off x="190139" y="4007410"/>
            <a:ext cx="3056645" cy="307777"/>
          </a:xfrm>
          <a:prstGeom prst="rect">
            <a:avLst/>
          </a:prstGeom>
          <a:noFill/>
        </p:spPr>
        <p:txBody>
          <a:bodyPr wrap="square" rtlCol="0">
            <a:spAutoFit/>
          </a:bodyPr>
          <a:lstStyle/>
          <a:p>
            <a:pPr algn="ctr"/>
            <a:r>
              <a:rPr lang="en-US" sz="1400" b="0" i="0">
                <a:solidFill>
                  <a:schemeClr val="bg1"/>
                </a:solidFill>
                <a:latin typeface="Arial" charset="0"/>
                <a:ea typeface="Arial" charset="0"/>
                <a:cs typeface="Arial" charset="0"/>
              </a:rPr>
              <a:t>Office of Information</a:t>
            </a:r>
            <a:r>
              <a:rPr lang="en-US" sz="1400" b="0" i="0" baseline="0">
                <a:solidFill>
                  <a:schemeClr val="bg1"/>
                </a:solidFill>
                <a:latin typeface="Arial" charset="0"/>
                <a:ea typeface="Arial" charset="0"/>
                <a:cs typeface="Arial" charset="0"/>
              </a:rPr>
              <a:t> Technology</a:t>
            </a:r>
            <a:endParaRPr lang="en-US" sz="1400" b="0" i="0">
              <a:solidFill>
                <a:schemeClr val="bg1"/>
              </a:solidFill>
              <a:latin typeface="Arial" charset="0"/>
              <a:ea typeface="Arial" charset="0"/>
              <a:cs typeface="Arial"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9204" y="1742334"/>
            <a:ext cx="2534589" cy="2354351"/>
          </a:xfrm>
          <a:prstGeom prst="rect">
            <a:avLst/>
          </a:prstGeom>
        </p:spPr>
      </p:pic>
      <p:sp>
        <p:nvSpPr>
          <p:cNvPr id="9" name="Date Placeholder 1"/>
          <p:cNvSpPr>
            <a:spLocks noGrp="1"/>
          </p:cNvSpPr>
          <p:nvPr>
            <p:ph type="dt" sz="half" idx="14"/>
          </p:nvPr>
        </p:nvSpPr>
        <p:spPr>
          <a:xfrm>
            <a:off x="9334770" y="0"/>
            <a:ext cx="2743200" cy="473075"/>
          </a:xfrm>
        </p:spPr>
        <p:txBody>
          <a:bodyPr/>
          <a:lstStyle>
            <a:lvl1pPr algn="r">
              <a:defRPr sz="1400">
                <a:solidFill>
                  <a:schemeClr val="tx1"/>
                </a:solidFill>
              </a:defRPr>
            </a:lvl1pPr>
          </a:lstStyle>
          <a:p>
            <a:r>
              <a:rPr lang="en-US"/>
              <a:t>2/16/2022</a:t>
            </a:r>
          </a:p>
        </p:txBody>
      </p:sp>
    </p:spTree>
    <p:extLst>
      <p:ext uri="{BB962C8B-B14F-4D97-AF65-F5344CB8AC3E}">
        <p14:creationId xmlns:p14="http://schemas.microsoft.com/office/powerpoint/2010/main" val="2770519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7_TItle Slide_OIG Option 2.1">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139" y="5417392"/>
            <a:ext cx="10368593" cy="528098"/>
          </a:xfrm>
        </p:spPr>
        <p:txBody>
          <a:bodyPr>
            <a:noAutofit/>
          </a:bodyPr>
          <a:lstStyle>
            <a:lvl1pPr marL="0" indent="0" algn="l">
              <a:buNone/>
              <a:defRPr sz="3000" i="1">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12"/>
          <p:cNvSpPr>
            <a:spLocks noGrp="1"/>
          </p:cNvSpPr>
          <p:nvPr>
            <p:ph type="title" hasCustomPrompt="1"/>
          </p:nvPr>
        </p:nvSpPr>
        <p:spPr>
          <a:xfrm>
            <a:off x="190140" y="4258335"/>
            <a:ext cx="9833753" cy="1185952"/>
          </a:xfrm>
        </p:spPr>
        <p:txBody>
          <a:bodyPr anchor="b">
            <a:normAutofit/>
          </a:bodyPr>
          <a:lstStyle>
            <a:lvl1pPr>
              <a:defRPr sz="4000" b="1" i="0" baseline="0">
                <a:solidFill>
                  <a:schemeClr val="bg1"/>
                </a:solidFill>
                <a:latin typeface="Arial Black" charset="0"/>
                <a:ea typeface="Arial Black" charset="0"/>
                <a:cs typeface="Arial Black" charset="0"/>
              </a:defRPr>
            </a:lvl1pPr>
          </a:lstStyle>
          <a:p>
            <a:r>
              <a:rPr lang="en-US"/>
              <a:t>Presentation Title Here</a:t>
            </a:r>
          </a:p>
        </p:txBody>
      </p:sp>
      <p:sp>
        <p:nvSpPr>
          <p:cNvPr id="15" name="Text Placeholder 14"/>
          <p:cNvSpPr>
            <a:spLocks noGrp="1"/>
          </p:cNvSpPr>
          <p:nvPr>
            <p:ph type="body" sz="quarter" idx="11" hasCustomPrompt="1"/>
          </p:nvPr>
        </p:nvSpPr>
        <p:spPr>
          <a:xfrm>
            <a:off x="190141" y="6037543"/>
            <a:ext cx="10748153" cy="414337"/>
          </a:xfrm>
        </p:spPr>
        <p:txBody>
          <a:bodyPr>
            <a:noAutofit/>
          </a:bodyPr>
          <a:lstStyle>
            <a:lvl1pPr marL="0" indent="0">
              <a:buFontTx/>
              <a:buNone/>
              <a:defRPr sz="2400"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Name, Presenter Title</a:t>
            </a:r>
          </a:p>
        </p:txBody>
      </p:sp>
      <p:sp>
        <p:nvSpPr>
          <p:cNvPr id="7" name="TextBox 6"/>
          <p:cNvSpPr txBox="1"/>
          <p:nvPr userDrawn="1"/>
        </p:nvSpPr>
        <p:spPr>
          <a:xfrm>
            <a:off x="190139" y="4007410"/>
            <a:ext cx="3056645" cy="307777"/>
          </a:xfrm>
          <a:prstGeom prst="rect">
            <a:avLst/>
          </a:prstGeom>
          <a:noFill/>
        </p:spPr>
        <p:txBody>
          <a:bodyPr wrap="square" rtlCol="0">
            <a:spAutoFit/>
          </a:bodyPr>
          <a:lstStyle/>
          <a:p>
            <a:pPr algn="ctr"/>
            <a:r>
              <a:rPr lang="en-US" sz="1400" b="0" i="0">
                <a:solidFill>
                  <a:schemeClr val="bg1"/>
                </a:solidFill>
                <a:latin typeface="Arial" charset="0"/>
                <a:ea typeface="Arial" charset="0"/>
                <a:cs typeface="Arial" charset="0"/>
              </a:rPr>
              <a:t>Office of Inspector General</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9204" y="1742334"/>
            <a:ext cx="2534589" cy="2354351"/>
          </a:xfrm>
          <a:prstGeom prst="rect">
            <a:avLst/>
          </a:prstGeom>
        </p:spPr>
      </p:pic>
      <p:sp>
        <p:nvSpPr>
          <p:cNvPr id="9" name="Date Placeholder 1"/>
          <p:cNvSpPr>
            <a:spLocks noGrp="1"/>
          </p:cNvSpPr>
          <p:nvPr>
            <p:ph type="dt" sz="half" idx="14"/>
          </p:nvPr>
        </p:nvSpPr>
        <p:spPr>
          <a:xfrm>
            <a:off x="9334770" y="0"/>
            <a:ext cx="2743200" cy="473075"/>
          </a:xfrm>
        </p:spPr>
        <p:txBody>
          <a:bodyPr/>
          <a:lstStyle>
            <a:lvl1pPr algn="r">
              <a:defRPr sz="1400">
                <a:solidFill>
                  <a:schemeClr val="tx1"/>
                </a:solidFill>
              </a:defRPr>
            </a:lvl1pPr>
          </a:lstStyle>
          <a:p>
            <a:r>
              <a:rPr lang="en-US"/>
              <a:t>2/16/2022</a:t>
            </a:r>
          </a:p>
        </p:txBody>
      </p:sp>
    </p:spTree>
    <p:extLst>
      <p:ext uri="{BB962C8B-B14F-4D97-AF65-F5344CB8AC3E}">
        <p14:creationId xmlns:p14="http://schemas.microsoft.com/office/powerpoint/2010/main" val="22389220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8_TItle Slide_OLAC Option 2.1">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139" y="5417392"/>
            <a:ext cx="10368593" cy="528098"/>
          </a:xfrm>
        </p:spPr>
        <p:txBody>
          <a:bodyPr>
            <a:noAutofit/>
          </a:bodyPr>
          <a:lstStyle>
            <a:lvl1pPr marL="0" indent="0" algn="l">
              <a:buNone/>
              <a:defRPr sz="3000" i="1">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12"/>
          <p:cNvSpPr>
            <a:spLocks noGrp="1"/>
          </p:cNvSpPr>
          <p:nvPr>
            <p:ph type="title" hasCustomPrompt="1"/>
          </p:nvPr>
        </p:nvSpPr>
        <p:spPr>
          <a:xfrm>
            <a:off x="190140" y="4258335"/>
            <a:ext cx="9833753" cy="1185952"/>
          </a:xfrm>
        </p:spPr>
        <p:txBody>
          <a:bodyPr anchor="b">
            <a:normAutofit/>
          </a:bodyPr>
          <a:lstStyle>
            <a:lvl1pPr>
              <a:defRPr sz="4000" b="1" i="0" baseline="0">
                <a:solidFill>
                  <a:schemeClr val="bg1"/>
                </a:solidFill>
                <a:latin typeface="Arial Black" charset="0"/>
                <a:ea typeface="Arial Black" charset="0"/>
                <a:cs typeface="Arial Black" charset="0"/>
              </a:defRPr>
            </a:lvl1pPr>
          </a:lstStyle>
          <a:p>
            <a:r>
              <a:rPr lang="en-US"/>
              <a:t>Presentation Title Here</a:t>
            </a:r>
          </a:p>
        </p:txBody>
      </p:sp>
      <p:sp>
        <p:nvSpPr>
          <p:cNvPr id="15" name="Text Placeholder 14"/>
          <p:cNvSpPr>
            <a:spLocks noGrp="1"/>
          </p:cNvSpPr>
          <p:nvPr>
            <p:ph type="body" sz="quarter" idx="11" hasCustomPrompt="1"/>
          </p:nvPr>
        </p:nvSpPr>
        <p:spPr>
          <a:xfrm>
            <a:off x="190141" y="6037543"/>
            <a:ext cx="10748153" cy="414337"/>
          </a:xfrm>
        </p:spPr>
        <p:txBody>
          <a:bodyPr>
            <a:noAutofit/>
          </a:bodyPr>
          <a:lstStyle>
            <a:lvl1pPr marL="0" indent="0">
              <a:buFontTx/>
              <a:buNone/>
              <a:defRPr sz="2400"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Name, Presenter Title</a:t>
            </a:r>
          </a:p>
        </p:txBody>
      </p:sp>
      <p:sp>
        <p:nvSpPr>
          <p:cNvPr id="7" name="TextBox 6"/>
          <p:cNvSpPr txBox="1"/>
          <p:nvPr userDrawn="1"/>
        </p:nvSpPr>
        <p:spPr>
          <a:xfrm>
            <a:off x="190139" y="4007410"/>
            <a:ext cx="3056645" cy="523220"/>
          </a:xfrm>
          <a:prstGeom prst="rect">
            <a:avLst/>
          </a:prstGeom>
          <a:noFill/>
        </p:spPr>
        <p:txBody>
          <a:bodyPr wrap="square" rtlCol="0">
            <a:spAutoFit/>
          </a:bodyPr>
          <a:lstStyle/>
          <a:p>
            <a:pPr algn="ctr"/>
            <a:r>
              <a:rPr lang="en-US" sz="1400" b="0" i="0">
                <a:solidFill>
                  <a:schemeClr val="bg1"/>
                </a:solidFill>
                <a:latin typeface="Arial" charset="0"/>
                <a:ea typeface="Arial" charset="0"/>
                <a:cs typeface="Arial" charset="0"/>
              </a:rPr>
              <a:t>Office</a:t>
            </a:r>
            <a:r>
              <a:rPr lang="en-US" sz="1400" b="0" i="0" baseline="0">
                <a:solidFill>
                  <a:schemeClr val="bg1"/>
                </a:solidFill>
                <a:latin typeface="Arial" charset="0"/>
                <a:ea typeface="Arial" charset="0"/>
                <a:cs typeface="Arial" charset="0"/>
              </a:rPr>
              <a:t> of Legislative Affairs </a:t>
            </a:r>
            <a:br>
              <a:rPr lang="en-US" sz="1400" b="0" i="0" baseline="0">
                <a:solidFill>
                  <a:schemeClr val="bg1"/>
                </a:solidFill>
                <a:latin typeface="Arial" charset="0"/>
                <a:ea typeface="Arial" charset="0"/>
                <a:cs typeface="Arial" charset="0"/>
              </a:rPr>
            </a:br>
            <a:r>
              <a:rPr lang="en-US" sz="1400" b="0" i="0" baseline="0">
                <a:solidFill>
                  <a:schemeClr val="bg1"/>
                </a:solidFill>
                <a:latin typeface="Arial" charset="0"/>
                <a:ea typeface="Arial" charset="0"/>
                <a:cs typeface="Arial" charset="0"/>
              </a:rPr>
              <a:t>and Communications</a:t>
            </a:r>
            <a:endParaRPr lang="en-US" sz="1400" b="0" i="0">
              <a:solidFill>
                <a:schemeClr val="bg1"/>
              </a:solidFill>
              <a:latin typeface="Arial" charset="0"/>
              <a:ea typeface="Arial" charset="0"/>
              <a:cs typeface="Arial"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9204" y="1742334"/>
            <a:ext cx="2534589" cy="2354351"/>
          </a:xfrm>
          <a:prstGeom prst="rect">
            <a:avLst/>
          </a:prstGeom>
        </p:spPr>
      </p:pic>
      <p:sp>
        <p:nvSpPr>
          <p:cNvPr id="9" name="Date Placeholder 1"/>
          <p:cNvSpPr>
            <a:spLocks noGrp="1"/>
          </p:cNvSpPr>
          <p:nvPr>
            <p:ph type="dt" sz="half" idx="14"/>
          </p:nvPr>
        </p:nvSpPr>
        <p:spPr>
          <a:xfrm>
            <a:off x="9334770" y="0"/>
            <a:ext cx="2743200" cy="473075"/>
          </a:xfrm>
        </p:spPr>
        <p:txBody>
          <a:bodyPr/>
          <a:lstStyle>
            <a:lvl1pPr algn="r">
              <a:defRPr sz="1400">
                <a:solidFill>
                  <a:schemeClr val="tx1"/>
                </a:solidFill>
              </a:defRPr>
            </a:lvl1pPr>
          </a:lstStyle>
          <a:p>
            <a:r>
              <a:rPr lang="en-US"/>
              <a:t>2/16/2022</a:t>
            </a:r>
          </a:p>
        </p:txBody>
      </p:sp>
    </p:spTree>
    <p:extLst>
      <p:ext uri="{BB962C8B-B14F-4D97-AF65-F5344CB8AC3E}">
        <p14:creationId xmlns:p14="http://schemas.microsoft.com/office/powerpoint/2010/main" val="35569806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9_TItle Slide_OPC Option 2.1">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139" y="5417392"/>
            <a:ext cx="10368593" cy="528098"/>
          </a:xfrm>
        </p:spPr>
        <p:txBody>
          <a:bodyPr>
            <a:noAutofit/>
          </a:bodyPr>
          <a:lstStyle>
            <a:lvl1pPr marL="0" indent="0" algn="l">
              <a:buNone/>
              <a:defRPr sz="3000" i="1">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12"/>
          <p:cNvSpPr>
            <a:spLocks noGrp="1"/>
          </p:cNvSpPr>
          <p:nvPr>
            <p:ph type="title" hasCustomPrompt="1"/>
          </p:nvPr>
        </p:nvSpPr>
        <p:spPr>
          <a:xfrm>
            <a:off x="190140" y="4258335"/>
            <a:ext cx="9833753" cy="1185952"/>
          </a:xfrm>
        </p:spPr>
        <p:txBody>
          <a:bodyPr anchor="b">
            <a:normAutofit/>
          </a:bodyPr>
          <a:lstStyle>
            <a:lvl1pPr>
              <a:defRPr sz="4000" b="1" i="0" baseline="0">
                <a:solidFill>
                  <a:schemeClr val="bg1"/>
                </a:solidFill>
                <a:latin typeface="Arial Black" charset="0"/>
                <a:ea typeface="Arial Black" charset="0"/>
                <a:cs typeface="Arial Black" charset="0"/>
              </a:defRPr>
            </a:lvl1pPr>
          </a:lstStyle>
          <a:p>
            <a:r>
              <a:rPr lang="en-US"/>
              <a:t>Presentation Title Here</a:t>
            </a:r>
          </a:p>
        </p:txBody>
      </p:sp>
      <p:sp>
        <p:nvSpPr>
          <p:cNvPr id="15" name="Text Placeholder 14"/>
          <p:cNvSpPr>
            <a:spLocks noGrp="1"/>
          </p:cNvSpPr>
          <p:nvPr>
            <p:ph type="body" sz="quarter" idx="11" hasCustomPrompt="1"/>
          </p:nvPr>
        </p:nvSpPr>
        <p:spPr>
          <a:xfrm>
            <a:off x="190141" y="6037543"/>
            <a:ext cx="10748153" cy="414337"/>
          </a:xfrm>
        </p:spPr>
        <p:txBody>
          <a:bodyPr>
            <a:noAutofit/>
          </a:bodyPr>
          <a:lstStyle>
            <a:lvl1pPr marL="0" indent="0">
              <a:buFontTx/>
              <a:buNone/>
              <a:defRPr sz="2400"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Name, Presenter Title</a:t>
            </a:r>
          </a:p>
        </p:txBody>
      </p:sp>
      <p:sp>
        <p:nvSpPr>
          <p:cNvPr id="7" name="TextBox 6"/>
          <p:cNvSpPr txBox="1"/>
          <p:nvPr userDrawn="1"/>
        </p:nvSpPr>
        <p:spPr>
          <a:xfrm>
            <a:off x="190139" y="4007410"/>
            <a:ext cx="3056645" cy="307777"/>
          </a:xfrm>
          <a:prstGeom prst="rect">
            <a:avLst/>
          </a:prstGeom>
          <a:noFill/>
        </p:spPr>
        <p:txBody>
          <a:bodyPr wrap="square" rtlCol="0">
            <a:spAutoFit/>
          </a:bodyPr>
          <a:lstStyle/>
          <a:p>
            <a:pPr algn="ctr"/>
            <a:r>
              <a:rPr lang="en-US" sz="1400" b="0" i="0">
                <a:solidFill>
                  <a:schemeClr val="bg1"/>
                </a:solidFill>
                <a:latin typeface="Arial" charset="0"/>
                <a:ea typeface="Arial" charset="0"/>
                <a:cs typeface="Arial" charset="0"/>
              </a:rPr>
              <a:t>Office of Procurement and Contracts</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9204" y="1742334"/>
            <a:ext cx="2534589" cy="2354351"/>
          </a:xfrm>
          <a:prstGeom prst="rect">
            <a:avLst/>
          </a:prstGeom>
        </p:spPr>
      </p:pic>
      <p:sp>
        <p:nvSpPr>
          <p:cNvPr id="9" name="Date Placeholder 1"/>
          <p:cNvSpPr>
            <a:spLocks noGrp="1"/>
          </p:cNvSpPr>
          <p:nvPr>
            <p:ph type="dt" sz="half" idx="14"/>
          </p:nvPr>
        </p:nvSpPr>
        <p:spPr>
          <a:xfrm>
            <a:off x="9334770" y="0"/>
            <a:ext cx="2743200" cy="473075"/>
          </a:xfrm>
        </p:spPr>
        <p:txBody>
          <a:bodyPr/>
          <a:lstStyle>
            <a:lvl1pPr algn="r">
              <a:defRPr sz="1400">
                <a:solidFill>
                  <a:schemeClr val="tx1"/>
                </a:solidFill>
              </a:defRPr>
            </a:lvl1pPr>
          </a:lstStyle>
          <a:p>
            <a:r>
              <a:rPr lang="en-US"/>
              <a:t>2/16/2022</a:t>
            </a:r>
          </a:p>
        </p:txBody>
      </p:sp>
    </p:spTree>
    <p:extLst>
      <p:ext uri="{BB962C8B-B14F-4D97-AF65-F5344CB8AC3E}">
        <p14:creationId xmlns:p14="http://schemas.microsoft.com/office/powerpoint/2010/main" val="26306460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0_TItle Slide_OSPI Option 2.1">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139" y="5417392"/>
            <a:ext cx="10368593" cy="528098"/>
          </a:xfrm>
        </p:spPr>
        <p:txBody>
          <a:bodyPr>
            <a:noAutofit/>
          </a:bodyPr>
          <a:lstStyle>
            <a:lvl1pPr marL="0" indent="0" algn="l">
              <a:buNone/>
              <a:defRPr sz="3000" i="1">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12"/>
          <p:cNvSpPr>
            <a:spLocks noGrp="1"/>
          </p:cNvSpPr>
          <p:nvPr>
            <p:ph type="title" hasCustomPrompt="1"/>
          </p:nvPr>
        </p:nvSpPr>
        <p:spPr>
          <a:xfrm>
            <a:off x="190140" y="4258335"/>
            <a:ext cx="9833753" cy="1185952"/>
          </a:xfrm>
        </p:spPr>
        <p:txBody>
          <a:bodyPr anchor="b">
            <a:normAutofit/>
          </a:bodyPr>
          <a:lstStyle>
            <a:lvl1pPr>
              <a:defRPr sz="4000" b="1" i="0" baseline="0">
                <a:solidFill>
                  <a:schemeClr val="bg1"/>
                </a:solidFill>
                <a:latin typeface="Arial Black" charset="0"/>
                <a:ea typeface="Arial Black" charset="0"/>
                <a:cs typeface="Arial Black" charset="0"/>
              </a:defRPr>
            </a:lvl1pPr>
          </a:lstStyle>
          <a:p>
            <a:r>
              <a:rPr lang="en-US"/>
              <a:t>Presentation Title Here</a:t>
            </a:r>
          </a:p>
        </p:txBody>
      </p:sp>
      <p:sp>
        <p:nvSpPr>
          <p:cNvPr id="15" name="Text Placeholder 14"/>
          <p:cNvSpPr>
            <a:spLocks noGrp="1"/>
          </p:cNvSpPr>
          <p:nvPr>
            <p:ph type="body" sz="quarter" idx="11" hasCustomPrompt="1"/>
          </p:nvPr>
        </p:nvSpPr>
        <p:spPr>
          <a:xfrm>
            <a:off x="190141" y="6037543"/>
            <a:ext cx="10748153" cy="414337"/>
          </a:xfrm>
        </p:spPr>
        <p:txBody>
          <a:bodyPr>
            <a:noAutofit/>
          </a:bodyPr>
          <a:lstStyle>
            <a:lvl1pPr marL="0" indent="0">
              <a:buFontTx/>
              <a:buNone/>
              <a:defRPr sz="2400"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Name, Presenter Title</a:t>
            </a:r>
          </a:p>
        </p:txBody>
      </p:sp>
      <p:sp>
        <p:nvSpPr>
          <p:cNvPr id="7" name="TextBox 6"/>
          <p:cNvSpPr txBox="1"/>
          <p:nvPr userDrawn="1"/>
        </p:nvSpPr>
        <p:spPr>
          <a:xfrm>
            <a:off x="190139" y="4007410"/>
            <a:ext cx="3056645" cy="523220"/>
          </a:xfrm>
          <a:prstGeom prst="rect">
            <a:avLst/>
          </a:prstGeom>
          <a:noFill/>
        </p:spPr>
        <p:txBody>
          <a:bodyPr wrap="square" rtlCol="0">
            <a:spAutoFit/>
          </a:bodyPr>
          <a:lstStyle/>
          <a:p>
            <a:pPr algn="ctr"/>
            <a:r>
              <a:rPr lang="en-US" sz="1400" b="0" i="0">
                <a:solidFill>
                  <a:schemeClr val="bg1"/>
                </a:solidFill>
                <a:latin typeface="Arial" charset="0"/>
                <a:ea typeface="Arial" charset="0"/>
                <a:cs typeface="Arial" charset="0"/>
              </a:rPr>
              <a:t>Office of Strategic Planning</a:t>
            </a:r>
            <a:r>
              <a:rPr lang="en-US" sz="1400" b="0" i="0" baseline="0">
                <a:solidFill>
                  <a:schemeClr val="bg1"/>
                </a:solidFill>
                <a:latin typeface="Arial" charset="0"/>
                <a:ea typeface="Arial" charset="0"/>
                <a:cs typeface="Arial" charset="0"/>
              </a:rPr>
              <a:t> </a:t>
            </a:r>
            <a:br>
              <a:rPr lang="en-US" sz="1400" b="0" i="0" baseline="0">
                <a:solidFill>
                  <a:schemeClr val="bg1"/>
                </a:solidFill>
                <a:latin typeface="Arial" charset="0"/>
                <a:ea typeface="Arial" charset="0"/>
                <a:cs typeface="Arial" charset="0"/>
              </a:rPr>
            </a:br>
            <a:r>
              <a:rPr lang="en-US" sz="1400" b="0" i="0" baseline="0">
                <a:solidFill>
                  <a:schemeClr val="bg1"/>
                </a:solidFill>
                <a:latin typeface="Arial" charset="0"/>
                <a:ea typeface="Arial" charset="0"/>
                <a:cs typeface="Arial" charset="0"/>
              </a:rPr>
              <a:t>and Initiatives</a:t>
            </a:r>
            <a:endParaRPr lang="en-US" sz="1400" b="0" i="0">
              <a:solidFill>
                <a:schemeClr val="bg1"/>
              </a:solidFill>
              <a:latin typeface="Arial" charset="0"/>
              <a:ea typeface="Arial" charset="0"/>
              <a:cs typeface="Arial"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9204" y="1742334"/>
            <a:ext cx="2534589" cy="2354351"/>
          </a:xfrm>
          <a:prstGeom prst="rect">
            <a:avLst/>
          </a:prstGeom>
        </p:spPr>
      </p:pic>
      <p:sp>
        <p:nvSpPr>
          <p:cNvPr id="9" name="Date Placeholder 1"/>
          <p:cNvSpPr>
            <a:spLocks noGrp="1"/>
          </p:cNvSpPr>
          <p:nvPr>
            <p:ph type="dt" sz="half" idx="14"/>
          </p:nvPr>
        </p:nvSpPr>
        <p:spPr>
          <a:xfrm>
            <a:off x="9334770" y="0"/>
            <a:ext cx="2743200" cy="473075"/>
          </a:xfrm>
        </p:spPr>
        <p:txBody>
          <a:bodyPr/>
          <a:lstStyle>
            <a:lvl1pPr algn="r">
              <a:defRPr sz="1400">
                <a:solidFill>
                  <a:schemeClr val="tx1"/>
                </a:solidFill>
              </a:defRPr>
            </a:lvl1pPr>
          </a:lstStyle>
          <a:p>
            <a:r>
              <a:rPr lang="en-US"/>
              <a:t>2/16/2022</a:t>
            </a:r>
          </a:p>
        </p:txBody>
      </p:sp>
    </p:spTree>
    <p:extLst>
      <p:ext uri="{BB962C8B-B14F-4D97-AF65-F5344CB8AC3E}">
        <p14:creationId xmlns:p14="http://schemas.microsoft.com/office/powerpoint/2010/main" val="6846384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1_TItle Slide_OED Option 2.1">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139" y="5417392"/>
            <a:ext cx="10368593" cy="528098"/>
          </a:xfrm>
        </p:spPr>
        <p:txBody>
          <a:bodyPr>
            <a:noAutofit/>
          </a:bodyPr>
          <a:lstStyle>
            <a:lvl1pPr marL="0" indent="0" algn="l">
              <a:buNone/>
              <a:defRPr sz="3000" i="1">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12"/>
          <p:cNvSpPr>
            <a:spLocks noGrp="1"/>
          </p:cNvSpPr>
          <p:nvPr>
            <p:ph type="title" hasCustomPrompt="1"/>
          </p:nvPr>
        </p:nvSpPr>
        <p:spPr>
          <a:xfrm>
            <a:off x="190140" y="4258335"/>
            <a:ext cx="9833753" cy="1185952"/>
          </a:xfrm>
        </p:spPr>
        <p:txBody>
          <a:bodyPr anchor="b">
            <a:normAutofit/>
          </a:bodyPr>
          <a:lstStyle>
            <a:lvl1pPr>
              <a:defRPr sz="4000" b="1" i="0" baseline="0">
                <a:solidFill>
                  <a:schemeClr val="bg1"/>
                </a:solidFill>
                <a:latin typeface="Arial Black" charset="0"/>
                <a:ea typeface="Arial Black" charset="0"/>
                <a:cs typeface="Arial Black" charset="0"/>
              </a:defRPr>
            </a:lvl1pPr>
          </a:lstStyle>
          <a:p>
            <a:r>
              <a:rPr lang="en-US"/>
              <a:t>Presentation Title Here</a:t>
            </a:r>
          </a:p>
        </p:txBody>
      </p:sp>
      <p:sp>
        <p:nvSpPr>
          <p:cNvPr id="15" name="Text Placeholder 14"/>
          <p:cNvSpPr>
            <a:spLocks noGrp="1"/>
          </p:cNvSpPr>
          <p:nvPr>
            <p:ph type="body" sz="quarter" idx="11" hasCustomPrompt="1"/>
          </p:nvPr>
        </p:nvSpPr>
        <p:spPr>
          <a:xfrm>
            <a:off x="190141" y="6037543"/>
            <a:ext cx="10748153" cy="414337"/>
          </a:xfrm>
        </p:spPr>
        <p:txBody>
          <a:bodyPr>
            <a:noAutofit/>
          </a:bodyPr>
          <a:lstStyle>
            <a:lvl1pPr marL="0" indent="0">
              <a:buFontTx/>
              <a:buNone/>
              <a:defRPr sz="2400"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Name, Presenter Title</a:t>
            </a:r>
          </a:p>
        </p:txBody>
      </p:sp>
      <p:sp>
        <p:nvSpPr>
          <p:cNvPr id="7" name="TextBox 6"/>
          <p:cNvSpPr txBox="1"/>
          <p:nvPr userDrawn="1"/>
        </p:nvSpPr>
        <p:spPr>
          <a:xfrm>
            <a:off x="190139" y="4007410"/>
            <a:ext cx="3056645" cy="307777"/>
          </a:xfrm>
          <a:prstGeom prst="rect">
            <a:avLst/>
          </a:prstGeom>
          <a:noFill/>
        </p:spPr>
        <p:txBody>
          <a:bodyPr wrap="square" rtlCol="0">
            <a:spAutoFit/>
          </a:bodyPr>
          <a:lstStyle/>
          <a:p>
            <a:pPr algn="ctr"/>
            <a:r>
              <a:rPr lang="en-US" sz="1400" b="0" i="0">
                <a:solidFill>
                  <a:schemeClr val="bg1"/>
                </a:solidFill>
                <a:latin typeface="Arial" charset="0"/>
                <a:ea typeface="Arial" charset="0"/>
                <a:cs typeface="Arial" charset="0"/>
              </a:rPr>
              <a:t>Office of Enterprise Development</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9204" y="1742334"/>
            <a:ext cx="2534589" cy="2354351"/>
          </a:xfrm>
          <a:prstGeom prst="rect">
            <a:avLst/>
          </a:prstGeom>
        </p:spPr>
      </p:pic>
      <p:sp>
        <p:nvSpPr>
          <p:cNvPr id="9" name="Date Placeholder 1"/>
          <p:cNvSpPr>
            <a:spLocks noGrp="1"/>
          </p:cNvSpPr>
          <p:nvPr>
            <p:ph type="dt" sz="half" idx="14"/>
          </p:nvPr>
        </p:nvSpPr>
        <p:spPr>
          <a:xfrm>
            <a:off x="9334770" y="0"/>
            <a:ext cx="2743200" cy="473075"/>
          </a:xfrm>
        </p:spPr>
        <p:txBody>
          <a:bodyPr/>
          <a:lstStyle>
            <a:lvl1pPr algn="r">
              <a:defRPr sz="1400">
                <a:solidFill>
                  <a:schemeClr val="tx1"/>
                </a:solidFill>
              </a:defRPr>
            </a:lvl1pPr>
          </a:lstStyle>
          <a:p>
            <a:r>
              <a:rPr lang="en-US"/>
              <a:t>2/16/2022</a:t>
            </a:r>
          </a:p>
        </p:txBody>
      </p:sp>
    </p:spTree>
    <p:extLst>
      <p:ext uri="{BB962C8B-B14F-4D97-AF65-F5344CB8AC3E}">
        <p14:creationId xmlns:p14="http://schemas.microsoft.com/office/powerpoint/2010/main" val="16644243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lide_DHS Option 2.3">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139" y="5417392"/>
            <a:ext cx="10368593" cy="528098"/>
          </a:xfrm>
        </p:spPr>
        <p:txBody>
          <a:bodyPr>
            <a:noAutofit/>
          </a:bodyPr>
          <a:lstStyle>
            <a:lvl1pPr marL="0" indent="0" algn="l">
              <a:buNone/>
              <a:defRPr sz="3000" i="1">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12"/>
          <p:cNvSpPr>
            <a:spLocks noGrp="1"/>
          </p:cNvSpPr>
          <p:nvPr>
            <p:ph type="title" hasCustomPrompt="1"/>
          </p:nvPr>
        </p:nvSpPr>
        <p:spPr>
          <a:xfrm>
            <a:off x="190140" y="4258335"/>
            <a:ext cx="9833753" cy="1185952"/>
          </a:xfrm>
        </p:spPr>
        <p:txBody>
          <a:bodyPr anchor="b">
            <a:normAutofit/>
          </a:bodyPr>
          <a:lstStyle>
            <a:lvl1pPr>
              <a:defRPr sz="4000" b="1" i="0" baseline="0">
                <a:solidFill>
                  <a:schemeClr val="bg1"/>
                </a:solidFill>
                <a:latin typeface="Arial Black" charset="0"/>
                <a:ea typeface="Arial Black" charset="0"/>
                <a:cs typeface="Arial Black" charset="0"/>
              </a:defRPr>
            </a:lvl1pPr>
          </a:lstStyle>
          <a:p>
            <a:r>
              <a:rPr lang="en-US"/>
              <a:t>Presentation Title Here</a:t>
            </a:r>
          </a:p>
        </p:txBody>
      </p:sp>
      <p:sp>
        <p:nvSpPr>
          <p:cNvPr id="15" name="Text Placeholder 14"/>
          <p:cNvSpPr>
            <a:spLocks noGrp="1"/>
          </p:cNvSpPr>
          <p:nvPr>
            <p:ph type="body" sz="quarter" idx="11" hasCustomPrompt="1"/>
          </p:nvPr>
        </p:nvSpPr>
        <p:spPr>
          <a:xfrm>
            <a:off x="190141" y="6037543"/>
            <a:ext cx="10748153" cy="414337"/>
          </a:xfrm>
        </p:spPr>
        <p:txBody>
          <a:bodyPr>
            <a:noAutofit/>
          </a:bodyPr>
          <a:lstStyle>
            <a:lvl1pPr marL="0" indent="0">
              <a:buFontTx/>
              <a:buNone/>
              <a:defRPr sz="2400"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Name, Presenter Title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9204" y="1742334"/>
            <a:ext cx="2534589" cy="2354351"/>
          </a:xfrm>
          <a:prstGeom prst="rect">
            <a:avLst/>
          </a:prstGeom>
        </p:spPr>
      </p:pic>
      <p:sp>
        <p:nvSpPr>
          <p:cNvPr id="9" name="Date Placeholder 1"/>
          <p:cNvSpPr>
            <a:spLocks noGrp="1"/>
          </p:cNvSpPr>
          <p:nvPr>
            <p:ph type="dt" sz="half" idx="14"/>
          </p:nvPr>
        </p:nvSpPr>
        <p:spPr>
          <a:xfrm>
            <a:off x="9334770" y="0"/>
            <a:ext cx="2743200" cy="473075"/>
          </a:xfrm>
        </p:spPr>
        <p:txBody>
          <a:bodyPr/>
          <a:lstStyle>
            <a:lvl1pPr algn="r">
              <a:defRPr sz="1400">
                <a:solidFill>
                  <a:schemeClr val="tx1"/>
                </a:solidFill>
              </a:defRPr>
            </a:lvl1pPr>
          </a:lstStyle>
          <a:p>
            <a:r>
              <a:rPr lang="en-US"/>
              <a:t>2/16/2022</a:t>
            </a:r>
          </a:p>
        </p:txBody>
      </p:sp>
    </p:spTree>
    <p:extLst>
      <p:ext uri="{BB962C8B-B14F-4D97-AF65-F5344CB8AC3E}">
        <p14:creationId xmlns:p14="http://schemas.microsoft.com/office/powerpoint/2010/main" val="40299548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lide_DAS Option 2">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139" y="5417392"/>
            <a:ext cx="10368593" cy="528098"/>
          </a:xfrm>
        </p:spPr>
        <p:txBody>
          <a:bodyPr>
            <a:noAutofit/>
          </a:bodyPr>
          <a:lstStyle>
            <a:lvl1pPr marL="0" indent="0" algn="l">
              <a:buNone/>
              <a:defRPr sz="3000" i="1">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12"/>
          <p:cNvSpPr>
            <a:spLocks noGrp="1"/>
          </p:cNvSpPr>
          <p:nvPr>
            <p:ph type="title" hasCustomPrompt="1"/>
          </p:nvPr>
        </p:nvSpPr>
        <p:spPr>
          <a:xfrm>
            <a:off x="190140" y="4258335"/>
            <a:ext cx="9833753" cy="1185952"/>
          </a:xfrm>
        </p:spPr>
        <p:txBody>
          <a:bodyPr anchor="b">
            <a:normAutofit/>
          </a:bodyPr>
          <a:lstStyle>
            <a:lvl1pPr>
              <a:defRPr sz="4000" b="1" i="0" baseline="0">
                <a:solidFill>
                  <a:schemeClr val="bg1"/>
                </a:solidFill>
                <a:latin typeface="Arial Black" charset="0"/>
                <a:ea typeface="Arial Black" charset="0"/>
                <a:cs typeface="Arial Black" charset="0"/>
              </a:defRPr>
            </a:lvl1pPr>
          </a:lstStyle>
          <a:p>
            <a:r>
              <a:rPr lang="en-US"/>
              <a:t>Presentation Title Here</a:t>
            </a:r>
          </a:p>
        </p:txBody>
      </p:sp>
      <p:sp>
        <p:nvSpPr>
          <p:cNvPr id="15" name="Text Placeholder 14"/>
          <p:cNvSpPr>
            <a:spLocks noGrp="1"/>
          </p:cNvSpPr>
          <p:nvPr>
            <p:ph type="body" sz="quarter" idx="11" hasCustomPrompt="1"/>
          </p:nvPr>
        </p:nvSpPr>
        <p:spPr>
          <a:xfrm>
            <a:off x="190141" y="6037543"/>
            <a:ext cx="10748153" cy="414337"/>
          </a:xfrm>
        </p:spPr>
        <p:txBody>
          <a:bodyPr>
            <a:noAutofit/>
          </a:bodyPr>
          <a:lstStyle>
            <a:lvl1pPr marL="0" indent="0">
              <a:buFontTx/>
              <a:buNone/>
              <a:defRPr sz="2400"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Name, Presenter Title</a:t>
            </a:r>
          </a:p>
        </p:txBody>
      </p:sp>
      <p:sp>
        <p:nvSpPr>
          <p:cNvPr id="7" name="TextBox 6"/>
          <p:cNvSpPr txBox="1"/>
          <p:nvPr userDrawn="1"/>
        </p:nvSpPr>
        <p:spPr>
          <a:xfrm>
            <a:off x="190139" y="4007410"/>
            <a:ext cx="3056645" cy="307777"/>
          </a:xfrm>
          <a:prstGeom prst="rect">
            <a:avLst/>
          </a:prstGeom>
          <a:noFill/>
        </p:spPr>
        <p:txBody>
          <a:bodyPr wrap="square" rtlCol="0">
            <a:spAutoFit/>
          </a:bodyPr>
          <a:lstStyle/>
          <a:p>
            <a:pPr algn="ctr"/>
            <a:r>
              <a:rPr lang="en-US" sz="1400" b="0" i="0">
                <a:solidFill>
                  <a:schemeClr val="bg1"/>
                </a:solidFill>
                <a:latin typeface="Arial" charset="0"/>
                <a:ea typeface="Arial" charset="0"/>
                <a:cs typeface="Arial" charset="0"/>
              </a:rPr>
              <a:t>Division of Aging Services</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9204" y="1742334"/>
            <a:ext cx="2534589" cy="2354351"/>
          </a:xfrm>
          <a:prstGeom prst="rect">
            <a:avLst/>
          </a:prstGeom>
        </p:spPr>
      </p:pic>
      <p:sp>
        <p:nvSpPr>
          <p:cNvPr id="9" name="Date Placeholder 1"/>
          <p:cNvSpPr>
            <a:spLocks noGrp="1"/>
          </p:cNvSpPr>
          <p:nvPr>
            <p:ph type="dt" sz="half" idx="14"/>
          </p:nvPr>
        </p:nvSpPr>
        <p:spPr>
          <a:xfrm>
            <a:off x="9334770" y="0"/>
            <a:ext cx="2743200" cy="473075"/>
          </a:xfrm>
        </p:spPr>
        <p:txBody>
          <a:bodyPr/>
          <a:lstStyle>
            <a:lvl1pPr algn="r">
              <a:defRPr sz="1400">
                <a:solidFill>
                  <a:schemeClr val="tx1"/>
                </a:solidFill>
              </a:defRPr>
            </a:lvl1pPr>
          </a:lstStyle>
          <a:p>
            <a:r>
              <a:rPr lang="en-US"/>
              <a:t>2/16/2022</a:t>
            </a:r>
          </a:p>
        </p:txBody>
      </p:sp>
    </p:spTree>
    <p:extLst>
      <p:ext uri="{BB962C8B-B14F-4D97-AF65-F5344CB8AC3E}">
        <p14:creationId xmlns:p14="http://schemas.microsoft.com/office/powerpoint/2010/main" val="5781281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itle Slide_OBA Option 2.3">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139" y="5417392"/>
            <a:ext cx="10368593" cy="528098"/>
          </a:xfrm>
        </p:spPr>
        <p:txBody>
          <a:bodyPr>
            <a:noAutofit/>
          </a:bodyPr>
          <a:lstStyle>
            <a:lvl1pPr marL="0" indent="0" algn="l">
              <a:buNone/>
              <a:defRPr sz="3000" i="1">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12"/>
          <p:cNvSpPr>
            <a:spLocks noGrp="1"/>
          </p:cNvSpPr>
          <p:nvPr>
            <p:ph type="title" hasCustomPrompt="1"/>
          </p:nvPr>
        </p:nvSpPr>
        <p:spPr>
          <a:xfrm>
            <a:off x="190140" y="4258335"/>
            <a:ext cx="9833753" cy="1185952"/>
          </a:xfrm>
        </p:spPr>
        <p:txBody>
          <a:bodyPr anchor="b">
            <a:normAutofit/>
          </a:bodyPr>
          <a:lstStyle>
            <a:lvl1pPr>
              <a:defRPr sz="4000" b="1" i="0" baseline="0">
                <a:solidFill>
                  <a:schemeClr val="bg1"/>
                </a:solidFill>
                <a:latin typeface="Arial Black" charset="0"/>
                <a:ea typeface="Arial Black" charset="0"/>
                <a:cs typeface="Arial Black" charset="0"/>
              </a:defRPr>
            </a:lvl1pPr>
          </a:lstStyle>
          <a:p>
            <a:r>
              <a:rPr lang="en-US"/>
              <a:t>Presentation Title Here</a:t>
            </a:r>
          </a:p>
        </p:txBody>
      </p:sp>
      <p:sp>
        <p:nvSpPr>
          <p:cNvPr id="15" name="Text Placeholder 14"/>
          <p:cNvSpPr>
            <a:spLocks noGrp="1"/>
          </p:cNvSpPr>
          <p:nvPr>
            <p:ph type="body" sz="quarter" idx="11" hasCustomPrompt="1"/>
          </p:nvPr>
        </p:nvSpPr>
        <p:spPr>
          <a:xfrm>
            <a:off x="190141" y="6037543"/>
            <a:ext cx="10748153" cy="414337"/>
          </a:xfrm>
        </p:spPr>
        <p:txBody>
          <a:bodyPr>
            <a:noAutofit/>
          </a:bodyPr>
          <a:lstStyle>
            <a:lvl1pPr marL="0" indent="0">
              <a:buFontTx/>
              <a:buNone/>
              <a:defRPr sz="2400"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Name, Presenter Title</a:t>
            </a:r>
          </a:p>
        </p:txBody>
      </p:sp>
      <p:sp>
        <p:nvSpPr>
          <p:cNvPr id="7" name="TextBox 6"/>
          <p:cNvSpPr txBox="1"/>
          <p:nvPr userDrawn="1"/>
        </p:nvSpPr>
        <p:spPr>
          <a:xfrm>
            <a:off x="190139" y="4007410"/>
            <a:ext cx="3056645" cy="307777"/>
          </a:xfrm>
          <a:prstGeom prst="rect">
            <a:avLst/>
          </a:prstGeom>
          <a:noFill/>
        </p:spPr>
        <p:txBody>
          <a:bodyPr wrap="square" rtlCol="0">
            <a:spAutoFit/>
          </a:bodyPr>
          <a:lstStyle/>
          <a:p>
            <a:pPr algn="ctr"/>
            <a:r>
              <a:rPr lang="en-US" sz="1400" b="0" i="0">
                <a:solidFill>
                  <a:schemeClr val="bg1"/>
                </a:solidFill>
                <a:latin typeface="Arial" charset="0"/>
                <a:ea typeface="Arial" charset="0"/>
                <a:cs typeface="Arial" charset="0"/>
              </a:rPr>
              <a:t>Office of Budget Administration</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9204" y="1742334"/>
            <a:ext cx="2534589" cy="2354351"/>
          </a:xfrm>
          <a:prstGeom prst="rect">
            <a:avLst/>
          </a:prstGeom>
        </p:spPr>
      </p:pic>
      <p:sp>
        <p:nvSpPr>
          <p:cNvPr id="9" name="Date Placeholder 1"/>
          <p:cNvSpPr>
            <a:spLocks noGrp="1"/>
          </p:cNvSpPr>
          <p:nvPr>
            <p:ph type="dt" sz="half" idx="14"/>
          </p:nvPr>
        </p:nvSpPr>
        <p:spPr>
          <a:xfrm>
            <a:off x="9334770" y="0"/>
            <a:ext cx="2743200" cy="473075"/>
          </a:xfrm>
        </p:spPr>
        <p:txBody>
          <a:bodyPr/>
          <a:lstStyle>
            <a:lvl1pPr algn="r">
              <a:defRPr sz="1400">
                <a:solidFill>
                  <a:schemeClr val="tx1"/>
                </a:solidFill>
              </a:defRPr>
            </a:lvl1pPr>
          </a:lstStyle>
          <a:p>
            <a:r>
              <a:rPr lang="en-US"/>
              <a:t>2/16/2022</a:t>
            </a:r>
          </a:p>
        </p:txBody>
      </p:sp>
    </p:spTree>
    <p:extLst>
      <p:ext uri="{BB962C8B-B14F-4D97-AF65-F5344CB8AC3E}">
        <p14:creationId xmlns:p14="http://schemas.microsoft.com/office/powerpoint/2010/main" val="4810038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Title Slide_OFSS Option 2.3">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139" y="5417392"/>
            <a:ext cx="10368593" cy="528098"/>
          </a:xfrm>
        </p:spPr>
        <p:txBody>
          <a:bodyPr>
            <a:noAutofit/>
          </a:bodyPr>
          <a:lstStyle>
            <a:lvl1pPr marL="0" indent="0" algn="l">
              <a:buNone/>
              <a:defRPr sz="3000" i="1">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12"/>
          <p:cNvSpPr>
            <a:spLocks noGrp="1"/>
          </p:cNvSpPr>
          <p:nvPr>
            <p:ph type="title" hasCustomPrompt="1"/>
          </p:nvPr>
        </p:nvSpPr>
        <p:spPr>
          <a:xfrm>
            <a:off x="190140" y="4258335"/>
            <a:ext cx="9833753" cy="1185952"/>
          </a:xfrm>
        </p:spPr>
        <p:txBody>
          <a:bodyPr anchor="b">
            <a:normAutofit/>
          </a:bodyPr>
          <a:lstStyle>
            <a:lvl1pPr>
              <a:defRPr sz="4000" b="1" i="0" baseline="0">
                <a:solidFill>
                  <a:schemeClr val="bg1"/>
                </a:solidFill>
                <a:latin typeface="Arial Black" charset="0"/>
                <a:ea typeface="Arial Black" charset="0"/>
                <a:cs typeface="Arial Black" charset="0"/>
              </a:defRPr>
            </a:lvl1pPr>
          </a:lstStyle>
          <a:p>
            <a:r>
              <a:rPr lang="en-US"/>
              <a:t>Presentation Title Here</a:t>
            </a:r>
          </a:p>
        </p:txBody>
      </p:sp>
      <p:sp>
        <p:nvSpPr>
          <p:cNvPr id="15" name="Text Placeholder 14"/>
          <p:cNvSpPr>
            <a:spLocks noGrp="1"/>
          </p:cNvSpPr>
          <p:nvPr>
            <p:ph type="body" sz="quarter" idx="11" hasCustomPrompt="1"/>
          </p:nvPr>
        </p:nvSpPr>
        <p:spPr>
          <a:xfrm>
            <a:off x="190141" y="6037543"/>
            <a:ext cx="10748153" cy="414337"/>
          </a:xfrm>
        </p:spPr>
        <p:txBody>
          <a:bodyPr>
            <a:noAutofit/>
          </a:bodyPr>
          <a:lstStyle>
            <a:lvl1pPr marL="0" indent="0">
              <a:buFontTx/>
              <a:buNone/>
              <a:defRPr sz="2400"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Name, Presenter Title</a:t>
            </a:r>
          </a:p>
        </p:txBody>
      </p:sp>
      <p:sp>
        <p:nvSpPr>
          <p:cNvPr id="7" name="TextBox 6"/>
          <p:cNvSpPr txBox="1"/>
          <p:nvPr userDrawn="1"/>
        </p:nvSpPr>
        <p:spPr>
          <a:xfrm>
            <a:off x="190139" y="4007410"/>
            <a:ext cx="3056645" cy="523220"/>
          </a:xfrm>
          <a:prstGeom prst="rect">
            <a:avLst/>
          </a:prstGeom>
          <a:noFill/>
        </p:spPr>
        <p:txBody>
          <a:bodyPr wrap="square" rtlCol="0">
            <a:spAutoFit/>
          </a:bodyPr>
          <a:lstStyle/>
          <a:p>
            <a:pPr algn="ctr"/>
            <a:r>
              <a:rPr lang="en-US" sz="1400" b="0" i="0">
                <a:solidFill>
                  <a:schemeClr val="bg1"/>
                </a:solidFill>
                <a:latin typeface="Arial" charset="0"/>
                <a:ea typeface="Arial" charset="0"/>
                <a:cs typeface="Arial" charset="0"/>
              </a:rPr>
              <a:t>Office of Facilities </a:t>
            </a:r>
            <a:br>
              <a:rPr lang="en-US" sz="1400" b="0" i="0">
                <a:solidFill>
                  <a:schemeClr val="bg1"/>
                </a:solidFill>
                <a:latin typeface="Arial" charset="0"/>
                <a:ea typeface="Arial" charset="0"/>
                <a:cs typeface="Arial" charset="0"/>
              </a:rPr>
            </a:br>
            <a:r>
              <a:rPr lang="en-US" sz="1400" b="0" i="0">
                <a:solidFill>
                  <a:schemeClr val="bg1"/>
                </a:solidFill>
                <a:latin typeface="Arial" charset="0"/>
                <a:ea typeface="Arial" charset="0"/>
                <a:cs typeface="Arial" charset="0"/>
              </a:rPr>
              <a:t>and Support Services</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9204" y="1742334"/>
            <a:ext cx="2534589" cy="2354351"/>
          </a:xfrm>
          <a:prstGeom prst="rect">
            <a:avLst/>
          </a:prstGeom>
        </p:spPr>
      </p:pic>
      <p:sp>
        <p:nvSpPr>
          <p:cNvPr id="9" name="Date Placeholder 1"/>
          <p:cNvSpPr>
            <a:spLocks noGrp="1"/>
          </p:cNvSpPr>
          <p:nvPr>
            <p:ph type="dt" sz="half" idx="14"/>
          </p:nvPr>
        </p:nvSpPr>
        <p:spPr>
          <a:xfrm>
            <a:off x="9334770" y="0"/>
            <a:ext cx="2743200" cy="473075"/>
          </a:xfrm>
        </p:spPr>
        <p:txBody>
          <a:bodyPr/>
          <a:lstStyle>
            <a:lvl1pPr algn="r">
              <a:defRPr sz="1400">
                <a:solidFill>
                  <a:schemeClr val="tx1"/>
                </a:solidFill>
              </a:defRPr>
            </a:lvl1pPr>
          </a:lstStyle>
          <a:p>
            <a:r>
              <a:rPr lang="en-US"/>
              <a:t>2/16/2022</a:t>
            </a:r>
          </a:p>
        </p:txBody>
      </p:sp>
    </p:spTree>
    <p:extLst>
      <p:ext uri="{BB962C8B-B14F-4D97-AF65-F5344CB8AC3E}">
        <p14:creationId xmlns:p14="http://schemas.microsoft.com/office/powerpoint/2010/main" val="3130479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Slide_OHRMD Option 1">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24089" y="4053543"/>
            <a:ext cx="6832122" cy="528098"/>
          </a:xfrm>
        </p:spPr>
        <p:txBody>
          <a:bodyPr/>
          <a:lstStyle>
            <a:lvl1pPr marL="0" indent="0" algn="l">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12"/>
          <p:cNvSpPr>
            <a:spLocks noGrp="1"/>
          </p:cNvSpPr>
          <p:nvPr>
            <p:ph type="title" hasCustomPrompt="1"/>
          </p:nvPr>
        </p:nvSpPr>
        <p:spPr>
          <a:xfrm>
            <a:off x="5124089" y="3345526"/>
            <a:ext cx="6832122" cy="869381"/>
          </a:xfrm>
        </p:spPr>
        <p:txBody>
          <a:bodyPr>
            <a:normAutofit/>
          </a:bodyPr>
          <a:lstStyle>
            <a:lvl1pPr>
              <a:defRPr sz="4000" b="1" i="0" baseline="0">
                <a:solidFill>
                  <a:schemeClr val="bg1"/>
                </a:solidFill>
                <a:latin typeface="Arial Black" charset="0"/>
                <a:ea typeface="Arial Black" charset="0"/>
                <a:cs typeface="Arial Black" charset="0"/>
              </a:defRPr>
            </a:lvl1pPr>
          </a:lstStyle>
          <a:p>
            <a:r>
              <a:rPr lang="en-US"/>
              <a:t>Presentation Title Here</a:t>
            </a:r>
          </a:p>
        </p:txBody>
      </p:sp>
      <p:sp>
        <p:nvSpPr>
          <p:cNvPr id="15" name="Text Placeholder 14"/>
          <p:cNvSpPr>
            <a:spLocks noGrp="1"/>
          </p:cNvSpPr>
          <p:nvPr>
            <p:ph type="body" sz="quarter" idx="11" hasCustomPrompt="1"/>
          </p:nvPr>
        </p:nvSpPr>
        <p:spPr>
          <a:xfrm>
            <a:off x="5124450" y="4745038"/>
            <a:ext cx="6831013" cy="414337"/>
          </a:xfrm>
        </p:spPr>
        <p:txBody>
          <a:bodyPr/>
          <a:lstStyle>
            <a:lvl1pPr marL="0" indent="0">
              <a:buFontTx/>
              <a:buNone/>
              <a:defRPr b="1" i="0" baseline="0">
                <a:solidFill>
                  <a:schemeClr val="bg1"/>
                </a:solidFill>
                <a:latin typeface="Arial Black" charset="0"/>
                <a:ea typeface="Arial Black" charset="0"/>
                <a:cs typeface="Arial Black"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Name</a:t>
            </a:r>
          </a:p>
        </p:txBody>
      </p:sp>
      <p:sp>
        <p:nvSpPr>
          <p:cNvPr id="17" name="Text Placeholder 16"/>
          <p:cNvSpPr>
            <a:spLocks noGrp="1"/>
          </p:cNvSpPr>
          <p:nvPr>
            <p:ph type="body" sz="quarter" idx="12" hasCustomPrompt="1"/>
          </p:nvPr>
        </p:nvSpPr>
        <p:spPr>
          <a:xfrm>
            <a:off x="5124450" y="5159375"/>
            <a:ext cx="6831013" cy="309563"/>
          </a:xfrm>
        </p:spPr>
        <p:txBody>
          <a:bodyPr/>
          <a:lstStyle>
            <a:lvl1pPr marL="0" indent="0">
              <a:buFontTx/>
              <a:buNone/>
              <a:defRPr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Title</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6078" y="1049542"/>
            <a:ext cx="924767" cy="924767"/>
          </a:xfrm>
          <a:prstGeom prst="rect">
            <a:avLst/>
          </a:prstGeom>
        </p:spPr>
      </p:pic>
      <p:sp>
        <p:nvSpPr>
          <p:cNvPr id="28" name="TextBox 27"/>
          <p:cNvSpPr txBox="1"/>
          <p:nvPr userDrawn="1"/>
        </p:nvSpPr>
        <p:spPr>
          <a:xfrm>
            <a:off x="5010845" y="1311870"/>
            <a:ext cx="5777026" cy="400110"/>
          </a:xfrm>
          <a:prstGeom prst="rect">
            <a:avLst/>
          </a:prstGeom>
          <a:noFill/>
        </p:spPr>
        <p:txBody>
          <a:bodyPr wrap="square" rtlCol="0">
            <a:spAutoFit/>
          </a:bodyPr>
          <a:lstStyle/>
          <a:p>
            <a:r>
              <a:rPr lang="en-US" sz="2000" b="1" i="0">
                <a:solidFill>
                  <a:schemeClr val="bg1"/>
                </a:solidFill>
                <a:latin typeface="Arial Black" charset="0"/>
                <a:ea typeface="Arial Black" charset="0"/>
                <a:cs typeface="Arial Black" charset="0"/>
              </a:rPr>
              <a:t>Georgia Department of Human Services</a:t>
            </a:r>
          </a:p>
        </p:txBody>
      </p:sp>
      <p:sp>
        <p:nvSpPr>
          <p:cNvPr id="2" name="TextBox 1"/>
          <p:cNvSpPr txBox="1"/>
          <p:nvPr userDrawn="1"/>
        </p:nvSpPr>
        <p:spPr>
          <a:xfrm>
            <a:off x="5010845" y="1622265"/>
            <a:ext cx="6664320" cy="369332"/>
          </a:xfrm>
          <a:prstGeom prst="rect">
            <a:avLst/>
          </a:prstGeom>
          <a:noFill/>
        </p:spPr>
        <p:txBody>
          <a:bodyPr wrap="square" rtlCol="0">
            <a:spAutoFit/>
          </a:bodyPr>
          <a:lstStyle/>
          <a:p>
            <a:r>
              <a:rPr lang="en-US" b="0" i="0">
                <a:solidFill>
                  <a:schemeClr val="bg1"/>
                </a:solidFill>
                <a:latin typeface="Arial" charset="0"/>
                <a:ea typeface="Arial" charset="0"/>
                <a:cs typeface="Arial" charset="0"/>
              </a:rPr>
              <a:t>Office of Human Resources</a:t>
            </a:r>
          </a:p>
        </p:txBody>
      </p:sp>
      <p:sp>
        <p:nvSpPr>
          <p:cNvPr id="10" name="Date Placeholder 3"/>
          <p:cNvSpPr>
            <a:spLocks noGrp="1"/>
          </p:cNvSpPr>
          <p:nvPr>
            <p:ph type="dt" sz="half" idx="13"/>
          </p:nvPr>
        </p:nvSpPr>
        <p:spPr>
          <a:xfrm>
            <a:off x="9428971" y="6540500"/>
            <a:ext cx="2743200" cy="317500"/>
          </a:xfrm>
        </p:spPr>
        <p:txBody>
          <a:bodyPr/>
          <a:lstStyle>
            <a:lvl1pPr algn="r">
              <a:defRPr>
                <a:solidFill>
                  <a:schemeClr val="tx1"/>
                </a:solidFill>
              </a:defRPr>
            </a:lvl1pPr>
          </a:lstStyle>
          <a:p>
            <a:r>
              <a:rPr lang="en-US"/>
              <a:t>2/16/2022</a:t>
            </a:r>
          </a:p>
        </p:txBody>
      </p:sp>
    </p:spTree>
    <p:extLst>
      <p:ext uri="{BB962C8B-B14F-4D97-AF65-F5344CB8AC3E}">
        <p14:creationId xmlns:p14="http://schemas.microsoft.com/office/powerpoint/2010/main" val="294849316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_Title Slide_OFS Option 2.3">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139" y="5417392"/>
            <a:ext cx="10368593" cy="528098"/>
          </a:xfrm>
        </p:spPr>
        <p:txBody>
          <a:bodyPr>
            <a:noAutofit/>
          </a:bodyPr>
          <a:lstStyle>
            <a:lvl1pPr marL="0" indent="0" algn="l">
              <a:buNone/>
              <a:defRPr sz="3000" i="1">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12"/>
          <p:cNvSpPr>
            <a:spLocks noGrp="1"/>
          </p:cNvSpPr>
          <p:nvPr>
            <p:ph type="title" hasCustomPrompt="1"/>
          </p:nvPr>
        </p:nvSpPr>
        <p:spPr>
          <a:xfrm>
            <a:off x="190140" y="4258335"/>
            <a:ext cx="9833753" cy="1185952"/>
          </a:xfrm>
        </p:spPr>
        <p:txBody>
          <a:bodyPr anchor="b">
            <a:normAutofit/>
          </a:bodyPr>
          <a:lstStyle>
            <a:lvl1pPr>
              <a:defRPr sz="4000" b="1" i="0" baseline="0">
                <a:solidFill>
                  <a:schemeClr val="bg1"/>
                </a:solidFill>
                <a:latin typeface="Arial Black" charset="0"/>
                <a:ea typeface="Arial Black" charset="0"/>
                <a:cs typeface="Arial Black" charset="0"/>
              </a:defRPr>
            </a:lvl1pPr>
          </a:lstStyle>
          <a:p>
            <a:r>
              <a:rPr lang="en-US"/>
              <a:t>Presentation Title Here</a:t>
            </a:r>
          </a:p>
        </p:txBody>
      </p:sp>
      <p:sp>
        <p:nvSpPr>
          <p:cNvPr id="15" name="Text Placeholder 14"/>
          <p:cNvSpPr>
            <a:spLocks noGrp="1"/>
          </p:cNvSpPr>
          <p:nvPr>
            <p:ph type="body" sz="quarter" idx="11" hasCustomPrompt="1"/>
          </p:nvPr>
        </p:nvSpPr>
        <p:spPr>
          <a:xfrm>
            <a:off x="190141" y="6037543"/>
            <a:ext cx="10748153" cy="414337"/>
          </a:xfrm>
        </p:spPr>
        <p:txBody>
          <a:bodyPr>
            <a:noAutofit/>
          </a:bodyPr>
          <a:lstStyle>
            <a:lvl1pPr marL="0" indent="0">
              <a:buFontTx/>
              <a:buNone/>
              <a:defRPr sz="2400"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Name, Presenter Title</a:t>
            </a:r>
          </a:p>
        </p:txBody>
      </p:sp>
      <p:sp>
        <p:nvSpPr>
          <p:cNvPr id="7" name="TextBox 6"/>
          <p:cNvSpPr txBox="1"/>
          <p:nvPr userDrawn="1"/>
        </p:nvSpPr>
        <p:spPr>
          <a:xfrm>
            <a:off x="190139" y="4007410"/>
            <a:ext cx="3056645" cy="307777"/>
          </a:xfrm>
          <a:prstGeom prst="rect">
            <a:avLst/>
          </a:prstGeom>
          <a:noFill/>
        </p:spPr>
        <p:txBody>
          <a:bodyPr wrap="square" rtlCol="0">
            <a:spAutoFit/>
          </a:bodyPr>
          <a:lstStyle/>
          <a:p>
            <a:pPr algn="ctr"/>
            <a:r>
              <a:rPr lang="en-US" sz="1400" b="0" i="0">
                <a:solidFill>
                  <a:schemeClr val="bg1"/>
                </a:solidFill>
                <a:latin typeface="Arial" charset="0"/>
                <a:ea typeface="Arial" charset="0"/>
                <a:cs typeface="Arial" charset="0"/>
              </a:rPr>
              <a:t>Office of Financial Services</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9204" y="1742334"/>
            <a:ext cx="2534589" cy="2354351"/>
          </a:xfrm>
          <a:prstGeom prst="rect">
            <a:avLst/>
          </a:prstGeom>
        </p:spPr>
      </p:pic>
      <p:sp>
        <p:nvSpPr>
          <p:cNvPr id="9" name="Date Placeholder 1"/>
          <p:cNvSpPr>
            <a:spLocks noGrp="1"/>
          </p:cNvSpPr>
          <p:nvPr>
            <p:ph type="dt" sz="half" idx="14"/>
          </p:nvPr>
        </p:nvSpPr>
        <p:spPr>
          <a:xfrm>
            <a:off x="9334770" y="0"/>
            <a:ext cx="2743200" cy="473075"/>
          </a:xfrm>
        </p:spPr>
        <p:txBody>
          <a:bodyPr/>
          <a:lstStyle>
            <a:lvl1pPr algn="r">
              <a:defRPr sz="1400">
                <a:solidFill>
                  <a:schemeClr val="tx1"/>
                </a:solidFill>
              </a:defRPr>
            </a:lvl1pPr>
          </a:lstStyle>
          <a:p>
            <a:r>
              <a:rPr lang="en-US"/>
              <a:t>2/16/2022</a:t>
            </a:r>
          </a:p>
        </p:txBody>
      </p:sp>
    </p:spTree>
    <p:extLst>
      <p:ext uri="{BB962C8B-B14F-4D97-AF65-F5344CB8AC3E}">
        <p14:creationId xmlns:p14="http://schemas.microsoft.com/office/powerpoint/2010/main" val="117088671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_Title Slide_OGC Option 2.3">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139" y="5417392"/>
            <a:ext cx="10368593" cy="528098"/>
          </a:xfrm>
        </p:spPr>
        <p:txBody>
          <a:bodyPr>
            <a:noAutofit/>
          </a:bodyPr>
          <a:lstStyle>
            <a:lvl1pPr marL="0" indent="0" algn="l">
              <a:buNone/>
              <a:defRPr sz="3000" i="1">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12"/>
          <p:cNvSpPr>
            <a:spLocks noGrp="1"/>
          </p:cNvSpPr>
          <p:nvPr>
            <p:ph type="title" hasCustomPrompt="1"/>
          </p:nvPr>
        </p:nvSpPr>
        <p:spPr>
          <a:xfrm>
            <a:off x="190140" y="4258335"/>
            <a:ext cx="9833753" cy="1185952"/>
          </a:xfrm>
        </p:spPr>
        <p:txBody>
          <a:bodyPr anchor="b">
            <a:normAutofit/>
          </a:bodyPr>
          <a:lstStyle>
            <a:lvl1pPr>
              <a:defRPr sz="4000" b="1" i="0" baseline="0">
                <a:solidFill>
                  <a:schemeClr val="bg1"/>
                </a:solidFill>
                <a:latin typeface="Arial Black" charset="0"/>
                <a:ea typeface="Arial Black" charset="0"/>
                <a:cs typeface="Arial Black" charset="0"/>
              </a:defRPr>
            </a:lvl1pPr>
          </a:lstStyle>
          <a:p>
            <a:r>
              <a:rPr lang="en-US"/>
              <a:t>Presentation Title Here</a:t>
            </a:r>
          </a:p>
        </p:txBody>
      </p:sp>
      <p:sp>
        <p:nvSpPr>
          <p:cNvPr id="15" name="Text Placeholder 14"/>
          <p:cNvSpPr>
            <a:spLocks noGrp="1"/>
          </p:cNvSpPr>
          <p:nvPr>
            <p:ph type="body" sz="quarter" idx="11" hasCustomPrompt="1"/>
          </p:nvPr>
        </p:nvSpPr>
        <p:spPr>
          <a:xfrm>
            <a:off x="190141" y="6037543"/>
            <a:ext cx="10748153" cy="414337"/>
          </a:xfrm>
        </p:spPr>
        <p:txBody>
          <a:bodyPr>
            <a:noAutofit/>
          </a:bodyPr>
          <a:lstStyle>
            <a:lvl1pPr marL="0" indent="0">
              <a:buFontTx/>
              <a:buNone/>
              <a:defRPr sz="2400"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Name, Presenter Title</a:t>
            </a:r>
          </a:p>
        </p:txBody>
      </p:sp>
      <p:sp>
        <p:nvSpPr>
          <p:cNvPr id="7" name="TextBox 6"/>
          <p:cNvSpPr txBox="1"/>
          <p:nvPr userDrawn="1"/>
        </p:nvSpPr>
        <p:spPr>
          <a:xfrm>
            <a:off x="190139" y="4007410"/>
            <a:ext cx="3056645" cy="307777"/>
          </a:xfrm>
          <a:prstGeom prst="rect">
            <a:avLst/>
          </a:prstGeom>
          <a:noFill/>
        </p:spPr>
        <p:txBody>
          <a:bodyPr wrap="square" rtlCol="0">
            <a:spAutoFit/>
          </a:bodyPr>
          <a:lstStyle/>
          <a:p>
            <a:pPr algn="ctr"/>
            <a:r>
              <a:rPr lang="en-US" sz="1400" b="0" i="0">
                <a:solidFill>
                  <a:schemeClr val="bg1"/>
                </a:solidFill>
                <a:latin typeface="Arial" charset="0"/>
                <a:ea typeface="Arial" charset="0"/>
                <a:cs typeface="Arial" charset="0"/>
              </a:rPr>
              <a:t>Office of General Counsel</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9204" y="1742334"/>
            <a:ext cx="2534589" cy="2354351"/>
          </a:xfrm>
          <a:prstGeom prst="rect">
            <a:avLst/>
          </a:prstGeom>
        </p:spPr>
      </p:pic>
      <p:sp>
        <p:nvSpPr>
          <p:cNvPr id="9" name="Date Placeholder 1"/>
          <p:cNvSpPr>
            <a:spLocks noGrp="1"/>
          </p:cNvSpPr>
          <p:nvPr>
            <p:ph type="dt" sz="half" idx="14"/>
          </p:nvPr>
        </p:nvSpPr>
        <p:spPr>
          <a:xfrm>
            <a:off x="9334770" y="0"/>
            <a:ext cx="2743200" cy="473075"/>
          </a:xfrm>
        </p:spPr>
        <p:txBody>
          <a:bodyPr/>
          <a:lstStyle>
            <a:lvl1pPr algn="r">
              <a:defRPr sz="1400">
                <a:solidFill>
                  <a:schemeClr val="tx1"/>
                </a:solidFill>
              </a:defRPr>
            </a:lvl1pPr>
          </a:lstStyle>
          <a:p>
            <a:r>
              <a:rPr lang="en-US"/>
              <a:t>2/16/2022</a:t>
            </a:r>
          </a:p>
        </p:txBody>
      </p:sp>
    </p:spTree>
    <p:extLst>
      <p:ext uri="{BB962C8B-B14F-4D97-AF65-F5344CB8AC3E}">
        <p14:creationId xmlns:p14="http://schemas.microsoft.com/office/powerpoint/2010/main" val="329078964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5_Title Slide_OHR Option 2.3">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139" y="5417392"/>
            <a:ext cx="10368593" cy="528098"/>
          </a:xfrm>
        </p:spPr>
        <p:txBody>
          <a:bodyPr>
            <a:noAutofit/>
          </a:bodyPr>
          <a:lstStyle>
            <a:lvl1pPr marL="0" indent="0" algn="l">
              <a:buNone/>
              <a:defRPr sz="3000" i="1">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12"/>
          <p:cNvSpPr>
            <a:spLocks noGrp="1"/>
          </p:cNvSpPr>
          <p:nvPr>
            <p:ph type="title" hasCustomPrompt="1"/>
          </p:nvPr>
        </p:nvSpPr>
        <p:spPr>
          <a:xfrm>
            <a:off x="190140" y="4258335"/>
            <a:ext cx="9833753" cy="1185952"/>
          </a:xfrm>
        </p:spPr>
        <p:txBody>
          <a:bodyPr anchor="b">
            <a:normAutofit/>
          </a:bodyPr>
          <a:lstStyle>
            <a:lvl1pPr>
              <a:defRPr sz="4000" b="1" i="0" baseline="0">
                <a:solidFill>
                  <a:schemeClr val="bg1"/>
                </a:solidFill>
                <a:latin typeface="Arial Black" charset="0"/>
                <a:ea typeface="Arial Black" charset="0"/>
                <a:cs typeface="Arial Black" charset="0"/>
              </a:defRPr>
            </a:lvl1pPr>
          </a:lstStyle>
          <a:p>
            <a:r>
              <a:rPr lang="en-US"/>
              <a:t>Presentation Title Here</a:t>
            </a:r>
          </a:p>
        </p:txBody>
      </p:sp>
      <p:sp>
        <p:nvSpPr>
          <p:cNvPr id="15" name="Text Placeholder 14"/>
          <p:cNvSpPr>
            <a:spLocks noGrp="1"/>
          </p:cNvSpPr>
          <p:nvPr>
            <p:ph type="body" sz="quarter" idx="11" hasCustomPrompt="1"/>
          </p:nvPr>
        </p:nvSpPr>
        <p:spPr>
          <a:xfrm>
            <a:off x="190141" y="6037543"/>
            <a:ext cx="10748153" cy="414337"/>
          </a:xfrm>
        </p:spPr>
        <p:txBody>
          <a:bodyPr>
            <a:noAutofit/>
          </a:bodyPr>
          <a:lstStyle>
            <a:lvl1pPr marL="0" indent="0">
              <a:buFontTx/>
              <a:buNone/>
              <a:defRPr sz="2400"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Name, Presenter Title</a:t>
            </a:r>
          </a:p>
        </p:txBody>
      </p:sp>
      <p:sp>
        <p:nvSpPr>
          <p:cNvPr id="7" name="TextBox 6"/>
          <p:cNvSpPr txBox="1"/>
          <p:nvPr userDrawn="1"/>
        </p:nvSpPr>
        <p:spPr>
          <a:xfrm>
            <a:off x="190139" y="4007410"/>
            <a:ext cx="3056645" cy="307777"/>
          </a:xfrm>
          <a:prstGeom prst="rect">
            <a:avLst/>
          </a:prstGeom>
          <a:noFill/>
        </p:spPr>
        <p:txBody>
          <a:bodyPr wrap="square" rtlCol="0">
            <a:spAutoFit/>
          </a:bodyPr>
          <a:lstStyle/>
          <a:p>
            <a:pPr algn="ctr"/>
            <a:r>
              <a:rPr lang="en-US" sz="1400" b="0" i="0">
                <a:solidFill>
                  <a:schemeClr val="bg1"/>
                </a:solidFill>
                <a:latin typeface="Arial" charset="0"/>
                <a:ea typeface="Arial" charset="0"/>
                <a:cs typeface="Arial" charset="0"/>
              </a:rPr>
              <a:t>Office</a:t>
            </a:r>
            <a:r>
              <a:rPr lang="en-US" sz="1400" b="0" i="0" baseline="0">
                <a:solidFill>
                  <a:schemeClr val="bg1"/>
                </a:solidFill>
                <a:latin typeface="Arial" charset="0"/>
                <a:ea typeface="Arial" charset="0"/>
                <a:cs typeface="Arial" charset="0"/>
              </a:rPr>
              <a:t> of Human Resources</a:t>
            </a:r>
            <a:endParaRPr lang="en-US" sz="1400" b="0" i="0">
              <a:solidFill>
                <a:schemeClr val="bg1"/>
              </a:solidFill>
              <a:latin typeface="Arial" charset="0"/>
              <a:ea typeface="Arial" charset="0"/>
              <a:cs typeface="Arial"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9204" y="1742334"/>
            <a:ext cx="2534589" cy="2354351"/>
          </a:xfrm>
          <a:prstGeom prst="rect">
            <a:avLst/>
          </a:prstGeom>
        </p:spPr>
      </p:pic>
      <p:sp>
        <p:nvSpPr>
          <p:cNvPr id="9" name="Date Placeholder 1"/>
          <p:cNvSpPr>
            <a:spLocks noGrp="1"/>
          </p:cNvSpPr>
          <p:nvPr>
            <p:ph type="dt" sz="half" idx="14"/>
          </p:nvPr>
        </p:nvSpPr>
        <p:spPr>
          <a:xfrm>
            <a:off x="9334770" y="0"/>
            <a:ext cx="2743200" cy="473075"/>
          </a:xfrm>
        </p:spPr>
        <p:txBody>
          <a:bodyPr/>
          <a:lstStyle>
            <a:lvl1pPr algn="r">
              <a:defRPr sz="1400">
                <a:solidFill>
                  <a:schemeClr val="tx1"/>
                </a:solidFill>
              </a:defRPr>
            </a:lvl1pPr>
          </a:lstStyle>
          <a:p>
            <a:r>
              <a:rPr lang="en-US"/>
              <a:t>2/16/2022</a:t>
            </a:r>
          </a:p>
        </p:txBody>
      </p:sp>
    </p:spTree>
    <p:extLst>
      <p:ext uri="{BB962C8B-B14F-4D97-AF65-F5344CB8AC3E}">
        <p14:creationId xmlns:p14="http://schemas.microsoft.com/office/powerpoint/2010/main" val="385823294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6_Title Slide_OIT Option 2.3">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139" y="5417392"/>
            <a:ext cx="10368593" cy="528098"/>
          </a:xfrm>
        </p:spPr>
        <p:txBody>
          <a:bodyPr>
            <a:noAutofit/>
          </a:bodyPr>
          <a:lstStyle>
            <a:lvl1pPr marL="0" indent="0" algn="l">
              <a:buNone/>
              <a:defRPr sz="3000" i="1">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12"/>
          <p:cNvSpPr>
            <a:spLocks noGrp="1"/>
          </p:cNvSpPr>
          <p:nvPr>
            <p:ph type="title" hasCustomPrompt="1"/>
          </p:nvPr>
        </p:nvSpPr>
        <p:spPr>
          <a:xfrm>
            <a:off x="190140" y="4258335"/>
            <a:ext cx="9833753" cy="1185952"/>
          </a:xfrm>
        </p:spPr>
        <p:txBody>
          <a:bodyPr anchor="b">
            <a:normAutofit/>
          </a:bodyPr>
          <a:lstStyle>
            <a:lvl1pPr>
              <a:defRPr sz="4000" b="1" i="0" baseline="0">
                <a:solidFill>
                  <a:schemeClr val="bg1"/>
                </a:solidFill>
                <a:latin typeface="Arial Black" charset="0"/>
                <a:ea typeface="Arial Black" charset="0"/>
                <a:cs typeface="Arial Black" charset="0"/>
              </a:defRPr>
            </a:lvl1pPr>
          </a:lstStyle>
          <a:p>
            <a:r>
              <a:rPr lang="en-US"/>
              <a:t>Presentation Title Here</a:t>
            </a:r>
          </a:p>
        </p:txBody>
      </p:sp>
      <p:sp>
        <p:nvSpPr>
          <p:cNvPr id="15" name="Text Placeholder 14"/>
          <p:cNvSpPr>
            <a:spLocks noGrp="1"/>
          </p:cNvSpPr>
          <p:nvPr>
            <p:ph type="body" sz="quarter" idx="11" hasCustomPrompt="1"/>
          </p:nvPr>
        </p:nvSpPr>
        <p:spPr>
          <a:xfrm>
            <a:off x="190141" y="6037543"/>
            <a:ext cx="10748153" cy="414337"/>
          </a:xfrm>
        </p:spPr>
        <p:txBody>
          <a:bodyPr>
            <a:noAutofit/>
          </a:bodyPr>
          <a:lstStyle>
            <a:lvl1pPr marL="0" indent="0">
              <a:buFontTx/>
              <a:buNone/>
              <a:defRPr sz="2400"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Name, Presenter Title</a:t>
            </a:r>
          </a:p>
        </p:txBody>
      </p:sp>
      <p:sp>
        <p:nvSpPr>
          <p:cNvPr id="7" name="TextBox 6"/>
          <p:cNvSpPr txBox="1"/>
          <p:nvPr userDrawn="1"/>
        </p:nvSpPr>
        <p:spPr>
          <a:xfrm>
            <a:off x="190139" y="4007410"/>
            <a:ext cx="3056645" cy="307777"/>
          </a:xfrm>
          <a:prstGeom prst="rect">
            <a:avLst/>
          </a:prstGeom>
          <a:noFill/>
        </p:spPr>
        <p:txBody>
          <a:bodyPr wrap="square" rtlCol="0">
            <a:spAutoFit/>
          </a:bodyPr>
          <a:lstStyle/>
          <a:p>
            <a:pPr algn="ctr"/>
            <a:r>
              <a:rPr lang="en-US" sz="1400" b="0" i="0">
                <a:solidFill>
                  <a:schemeClr val="bg1"/>
                </a:solidFill>
                <a:latin typeface="Arial" charset="0"/>
                <a:ea typeface="Arial" charset="0"/>
                <a:cs typeface="Arial" charset="0"/>
              </a:rPr>
              <a:t>Office of Information Technology</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9204" y="1742334"/>
            <a:ext cx="2534589" cy="2354351"/>
          </a:xfrm>
          <a:prstGeom prst="rect">
            <a:avLst/>
          </a:prstGeom>
        </p:spPr>
      </p:pic>
      <p:sp>
        <p:nvSpPr>
          <p:cNvPr id="9" name="Date Placeholder 1"/>
          <p:cNvSpPr>
            <a:spLocks noGrp="1"/>
          </p:cNvSpPr>
          <p:nvPr>
            <p:ph type="dt" sz="half" idx="14"/>
          </p:nvPr>
        </p:nvSpPr>
        <p:spPr>
          <a:xfrm>
            <a:off x="9334770" y="0"/>
            <a:ext cx="2743200" cy="473075"/>
          </a:xfrm>
        </p:spPr>
        <p:txBody>
          <a:bodyPr/>
          <a:lstStyle>
            <a:lvl1pPr algn="r">
              <a:defRPr sz="1400">
                <a:solidFill>
                  <a:schemeClr val="tx1"/>
                </a:solidFill>
              </a:defRPr>
            </a:lvl1pPr>
          </a:lstStyle>
          <a:p>
            <a:r>
              <a:rPr lang="en-US"/>
              <a:t>2/16/2022</a:t>
            </a:r>
          </a:p>
        </p:txBody>
      </p:sp>
    </p:spTree>
    <p:extLst>
      <p:ext uri="{BB962C8B-B14F-4D97-AF65-F5344CB8AC3E}">
        <p14:creationId xmlns:p14="http://schemas.microsoft.com/office/powerpoint/2010/main" val="428913292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7_Title Slide_OIG Option 2.3">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139" y="5417392"/>
            <a:ext cx="10368593" cy="528098"/>
          </a:xfrm>
        </p:spPr>
        <p:txBody>
          <a:bodyPr>
            <a:noAutofit/>
          </a:bodyPr>
          <a:lstStyle>
            <a:lvl1pPr marL="0" indent="0" algn="l">
              <a:buNone/>
              <a:defRPr sz="3000" i="1">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12"/>
          <p:cNvSpPr>
            <a:spLocks noGrp="1"/>
          </p:cNvSpPr>
          <p:nvPr>
            <p:ph type="title" hasCustomPrompt="1"/>
          </p:nvPr>
        </p:nvSpPr>
        <p:spPr>
          <a:xfrm>
            <a:off x="190140" y="4258335"/>
            <a:ext cx="9833753" cy="1185952"/>
          </a:xfrm>
        </p:spPr>
        <p:txBody>
          <a:bodyPr anchor="b">
            <a:normAutofit/>
          </a:bodyPr>
          <a:lstStyle>
            <a:lvl1pPr>
              <a:defRPr sz="4000" b="1" i="0" baseline="0">
                <a:solidFill>
                  <a:schemeClr val="bg1"/>
                </a:solidFill>
                <a:latin typeface="Arial Black" charset="0"/>
                <a:ea typeface="Arial Black" charset="0"/>
                <a:cs typeface="Arial Black" charset="0"/>
              </a:defRPr>
            </a:lvl1pPr>
          </a:lstStyle>
          <a:p>
            <a:r>
              <a:rPr lang="en-US"/>
              <a:t>Presentation Title Here</a:t>
            </a:r>
          </a:p>
        </p:txBody>
      </p:sp>
      <p:sp>
        <p:nvSpPr>
          <p:cNvPr id="15" name="Text Placeholder 14"/>
          <p:cNvSpPr>
            <a:spLocks noGrp="1"/>
          </p:cNvSpPr>
          <p:nvPr>
            <p:ph type="body" sz="quarter" idx="11" hasCustomPrompt="1"/>
          </p:nvPr>
        </p:nvSpPr>
        <p:spPr>
          <a:xfrm>
            <a:off x="190141" y="6037543"/>
            <a:ext cx="10748153" cy="414337"/>
          </a:xfrm>
        </p:spPr>
        <p:txBody>
          <a:bodyPr>
            <a:noAutofit/>
          </a:bodyPr>
          <a:lstStyle>
            <a:lvl1pPr marL="0" indent="0">
              <a:buFontTx/>
              <a:buNone/>
              <a:defRPr sz="2400"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Name, Presenter Title</a:t>
            </a:r>
          </a:p>
        </p:txBody>
      </p:sp>
      <p:sp>
        <p:nvSpPr>
          <p:cNvPr id="7" name="TextBox 6"/>
          <p:cNvSpPr txBox="1"/>
          <p:nvPr userDrawn="1"/>
        </p:nvSpPr>
        <p:spPr>
          <a:xfrm>
            <a:off x="190139" y="4007410"/>
            <a:ext cx="3056645" cy="307777"/>
          </a:xfrm>
          <a:prstGeom prst="rect">
            <a:avLst/>
          </a:prstGeom>
          <a:noFill/>
        </p:spPr>
        <p:txBody>
          <a:bodyPr wrap="square" rtlCol="0">
            <a:spAutoFit/>
          </a:bodyPr>
          <a:lstStyle/>
          <a:p>
            <a:pPr algn="ctr"/>
            <a:r>
              <a:rPr lang="en-US" sz="1400" b="0" i="0">
                <a:solidFill>
                  <a:schemeClr val="bg1"/>
                </a:solidFill>
                <a:latin typeface="Arial" charset="0"/>
                <a:ea typeface="Arial" charset="0"/>
                <a:cs typeface="Arial" charset="0"/>
              </a:rPr>
              <a:t>Office of Inspector General</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9204" y="1742334"/>
            <a:ext cx="2534589" cy="2354351"/>
          </a:xfrm>
          <a:prstGeom prst="rect">
            <a:avLst/>
          </a:prstGeom>
        </p:spPr>
      </p:pic>
      <p:sp>
        <p:nvSpPr>
          <p:cNvPr id="9" name="Date Placeholder 1"/>
          <p:cNvSpPr>
            <a:spLocks noGrp="1"/>
          </p:cNvSpPr>
          <p:nvPr>
            <p:ph type="dt" sz="half" idx="14"/>
          </p:nvPr>
        </p:nvSpPr>
        <p:spPr>
          <a:xfrm>
            <a:off x="9334770" y="0"/>
            <a:ext cx="2743200" cy="473075"/>
          </a:xfrm>
        </p:spPr>
        <p:txBody>
          <a:bodyPr/>
          <a:lstStyle>
            <a:lvl1pPr algn="r">
              <a:defRPr sz="1400">
                <a:solidFill>
                  <a:schemeClr val="tx1"/>
                </a:solidFill>
              </a:defRPr>
            </a:lvl1pPr>
          </a:lstStyle>
          <a:p>
            <a:r>
              <a:rPr lang="en-US"/>
              <a:t>2/16/2022</a:t>
            </a:r>
          </a:p>
        </p:txBody>
      </p:sp>
    </p:spTree>
    <p:extLst>
      <p:ext uri="{BB962C8B-B14F-4D97-AF65-F5344CB8AC3E}">
        <p14:creationId xmlns:p14="http://schemas.microsoft.com/office/powerpoint/2010/main" val="57947172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8_Title Slide_OLAC Option 2.3">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139" y="5417392"/>
            <a:ext cx="10368593" cy="528098"/>
          </a:xfrm>
        </p:spPr>
        <p:txBody>
          <a:bodyPr>
            <a:noAutofit/>
          </a:bodyPr>
          <a:lstStyle>
            <a:lvl1pPr marL="0" indent="0" algn="l">
              <a:buNone/>
              <a:defRPr sz="3000" i="1">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12"/>
          <p:cNvSpPr>
            <a:spLocks noGrp="1"/>
          </p:cNvSpPr>
          <p:nvPr>
            <p:ph type="title" hasCustomPrompt="1"/>
          </p:nvPr>
        </p:nvSpPr>
        <p:spPr>
          <a:xfrm>
            <a:off x="190140" y="4258335"/>
            <a:ext cx="9833753" cy="1185952"/>
          </a:xfrm>
        </p:spPr>
        <p:txBody>
          <a:bodyPr anchor="b">
            <a:normAutofit/>
          </a:bodyPr>
          <a:lstStyle>
            <a:lvl1pPr>
              <a:defRPr sz="4000" b="1" i="0" baseline="0">
                <a:solidFill>
                  <a:schemeClr val="bg1"/>
                </a:solidFill>
                <a:latin typeface="Arial Black" charset="0"/>
                <a:ea typeface="Arial Black" charset="0"/>
                <a:cs typeface="Arial Black" charset="0"/>
              </a:defRPr>
            </a:lvl1pPr>
          </a:lstStyle>
          <a:p>
            <a:r>
              <a:rPr lang="en-US"/>
              <a:t>Presentation Title Here</a:t>
            </a:r>
          </a:p>
        </p:txBody>
      </p:sp>
      <p:sp>
        <p:nvSpPr>
          <p:cNvPr id="15" name="Text Placeholder 14"/>
          <p:cNvSpPr>
            <a:spLocks noGrp="1"/>
          </p:cNvSpPr>
          <p:nvPr>
            <p:ph type="body" sz="quarter" idx="11" hasCustomPrompt="1"/>
          </p:nvPr>
        </p:nvSpPr>
        <p:spPr>
          <a:xfrm>
            <a:off x="190141" y="6037543"/>
            <a:ext cx="10748153" cy="414337"/>
          </a:xfrm>
        </p:spPr>
        <p:txBody>
          <a:bodyPr>
            <a:noAutofit/>
          </a:bodyPr>
          <a:lstStyle>
            <a:lvl1pPr marL="0" indent="0">
              <a:buFontTx/>
              <a:buNone/>
              <a:defRPr sz="2400"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Name, Presenter Title</a:t>
            </a:r>
          </a:p>
        </p:txBody>
      </p:sp>
      <p:sp>
        <p:nvSpPr>
          <p:cNvPr id="7" name="TextBox 6"/>
          <p:cNvSpPr txBox="1"/>
          <p:nvPr userDrawn="1"/>
        </p:nvSpPr>
        <p:spPr>
          <a:xfrm>
            <a:off x="190139" y="4007410"/>
            <a:ext cx="3056645" cy="523220"/>
          </a:xfrm>
          <a:prstGeom prst="rect">
            <a:avLst/>
          </a:prstGeom>
          <a:noFill/>
        </p:spPr>
        <p:txBody>
          <a:bodyPr wrap="square" rtlCol="0">
            <a:spAutoFit/>
          </a:bodyPr>
          <a:lstStyle/>
          <a:p>
            <a:pPr algn="ctr"/>
            <a:r>
              <a:rPr lang="en-US" sz="1400" b="0" i="0">
                <a:solidFill>
                  <a:schemeClr val="bg1"/>
                </a:solidFill>
                <a:latin typeface="Arial" charset="0"/>
                <a:ea typeface="Arial" charset="0"/>
                <a:cs typeface="Arial" charset="0"/>
              </a:rPr>
              <a:t>Office of Legislative</a:t>
            </a:r>
            <a:r>
              <a:rPr lang="en-US" sz="1400" b="0" i="0" baseline="0">
                <a:solidFill>
                  <a:schemeClr val="bg1"/>
                </a:solidFill>
                <a:latin typeface="Arial" charset="0"/>
                <a:ea typeface="Arial" charset="0"/>
                <a:cs typeface="Arial" charset="0"/>
              </a:rPr>
              <a:t> Affairs </a:t>
            </a:r>
            <a:br>
              <a:rPr lang="en-US" sz="1400" b="0" i="0" baseline="0">
                <a:solidFill>
                  <a:schemeClr val="bg1"/>
                </a:solidFill>
                <a:latin typeface="Arial" charset="0"/>
                <a:ea typeface="Arial" charset="0"/>
                <a:cs typeface="Arial" charset="0"/>
              </a:rPr>
            </a:br>
            <a:r>
              <a:rPr lang="en-US" sz="1400" b="0" i="0" baseline="0">
                <a:solidFill>
                  <a:schemeClr val="bg1"/>
                </a:solidFill>
                <a:latin typeface="Arial" charset="0"/>
                <a:ea typeface="Arial" charset="0"/>
                <a:cs typeface="Arial" charset="0"/>
              </a:rPr>
              <a:t>and Communications</a:t>
            </a:r>
            <a:endParaRPr lang="en-US" sz="1400" b="0" i="0">
              <a:solidFill>
                <a:schemeClr val="bg1"/>
              </a:solidFill>
              <a:latin typeface="Arial" charset="0"/>
              <a:ea typeface="Arial" charset="0"/>
              <a:cs typeface="Arial"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9204" y="1742334"/>
            <a:ext cx="2534589" cy="2354351"/>
          </a:xfrm>
          <a:prstGeom prst="rect">
            <a:avLst/>
          </a:prstGeom>
        </p:spPr>
      </p:pic>
      <p:sp>
        <p:nvSpPr>
          <p:cNvPr id="9" name="Date Placeholder 1"/>
          <p:cNvSpPr>
            <a:spLocks noGrp="1"/>
          </p:cNvSpPr>
          <p:nvPr>
            <p:ph type="dt" sz="half" idx="14"/>
          </p:nvPr>
        </p:nvSpPr>
        <p:spPr>
          <a:xfrm>
            <a:off x="9334770" y="0"/>
            <a:ext cx="2743200" cy="473075"/>
          </a:xfrm>
        </p:spPr>
        <p:txBody>
          <a:bodyPr/>
          <a:lstStyle>
            <a:lvl1pPr algn="r">
              <a:defRPr sz="1400">
                <a:solidFill>
                  <a:schemeClr val="tx1"/>
                </a:solidFill>
              </a:defRPr>
            </a:lvl1pPr>
          </a:lstStyle>
          <a:p>
            <a:r>
              <a:rPr lang="en-US"/>
              <a:t>2/16/2022</a:t>
            </a:r>
          </a:p>
        </p:txBody>
      </p:sp>
    </p:spTree>
    <p:extLst>
      <p:ext uri="{BB962C8B-B14F-4D97-AF65-F5344CB8AC3E}">
        <p14:creationId xmlns:p14="http://schemas.microsoft.com/office/powerpoint/2010/main" val="311305302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9_Title Slide_OPC Option 2.3">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139" y="5417392"/>
            <a:ext cx="10368593" cy="528098"/>
          </a:xfrm>
        </p:spPr>
        <p:txBody>
          <a:bodyPr>
            <a:noAutofit/>
          </a:bodyPr>
          <a:lstStyle>
            <a:lvl1pPr marL="0" indent="0" algn="l">
              <a:buNone/>
              <a:defRPr sz="3000" i="1">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12"/>
          <p:cNvSpPr>
            <a:spLocks noGrp="1"/>
          </p:cNvSpPr>
          <p:nvPr>
            <p:ph type="title" hasCustomPrompt="1"/>
          </p:nvPr>
        </p:nvSpPr>
        <p:spPr>
          <a:xfrm>
            <a:off x="190140" y="4258335"/>
            <a:ext cx="9833753" cy="1185952"/>
          </a:xfrm>
        </p:spPr>
        <p:txBody>
          <a:bodyPr anchor="b">
            <a:normAutofit/>
          </a:bodyPr>
          <a:lstStyle>
            <a:lvl1pPr>
              <a:defRPr sz="4000" b="1" i="0" baseline="0">
                <a:solidFill>
                  <a:schemeClr val="bg1"/>
                </a:solidFill>
                <a:latin typeface="Arial Black" charset="0"/>
                <a:ea typeface="Arial Black" charset="0"/>
                <a:cs typeface="Arial Black" charset="0"/>
              </a:defRPr>
            </a:lvl1pPr>
          </a:lstStyle>
          <a:p>
            <a:r>
              <a:rPr lang="en-US"/>
              <a:t>Presentation Title Here</a:t>
            </a:r>
          </a:p>
        </p:txBody>
      </p:sp>
      <p:sp>
        <p:nvSpPr>
          <p:cNvPr id="15" name="Text Placeholder 14"/>
          <p:cNvSpPr>
            <a:spLocks noGrp="1"/>
          </p:cNvSpPr>
          <p:nvPr>
            <p:ph type="body" sz="quarter" idx="11" hasCustomPrompt="1"/>
          </p:nvPr>
        </p:nvSpPr>
        <p:spPr>
          <a:xfrm>
            <a:off x="190141" y="6037543"/>
            <a:ext cx="10748153" cy="414337"/>
          </a:xfrm>
        </p:spPr>
        <p:txBody>
          <a:bodyPr>
            <a:noAutofit/>
          </a:bodyPr>
          <a:lstStyle>
            <a:lvl1pPr marL="0" indent="0">
              <a:buFontTx/>
              <a:buNone/>
              <a:defRPr sz="2400"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Name, Presenter Title</a:t>
            </a:r>
          </a:p>
        </p:txBody>
      </p:sp>
      <p:sp>
        <p:nvSpPr>
          <p:cNvPr id="7" name="TextBox 6"/>
          <p:cNvSpPr txBox="1"/>
          <p:nvPr userDrawn="1"/>
        </p:nvSpPr>
        <p:spPr>
          <a:xfrm>
            <a:off x="190139" y="4007410"/>
            <a:ext cx="3056645" cy="307777"/>
          </a:xfrm>
          <a:prstGeom prst="rect">
            <a:avLst/>
          </a:prstGeom>
          <a:noFill/>
        </p:spPr>
        <p:txBody>
          <a:bodyPr wrap="square" rtlCol="0">
            <a:spAutoFit/>
          </a:bodyPr>
          <a:lstStyle/>
          <a:p>
            <a:pPr algn="ctr"/>
            <a:r>
              <a:rPr lang="en-US" sz="1400" b="0" i="0">
                <a:solidFill>
                  <a:schemeClr val="bg1"/>
                </a:solidFill>
                <a:latin typeface="Arial" charset="0"/>
                <a:ea typeface="Arial" charset="0"/>
                <a:cs typeface="Arial" charset="0"/>
              </a:rPr>
              <a:t>Office of Procurement and Contracts</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9204" y="1742334"/>
            <a:ext cx="2534589" cy="2354351"/>
          </a:xfrm>
          <a:prstGeom prst="rect">
            <a:avLst/>
          </a:prstGeom>
        </p:spPr>
      </p:pic>
      <p:sp>
        <p:nvSpPr>
          <p:cNvPr id="9" name="Date Placeholder 1"/>
          <p:cNvSpPr>
            <a:spLocks noGrp="1"/>
          </p:cNvSpPr>
          <p:nvPr>
            <p:ph type="dt" sz="half" idx="14"/>
          </p:nvPr>
        </p:nvSpPr>
        <p:spPr>
          <a:xfrm>
            <a:off x="9334770" y="0"/>
            <a:ext cx="2743200" cy="473075"/>
          </a:xfrm>
        </p:spPr>
        <p:txBody>
          <a:bodyPr/>
          <a:lstStyle>
            <a:lvl1pPr algn="r">
              <a:defRPr sz="1400">
                <a:solidFill>
                  <a:schemeClr val="tx1"/>
                </a:solidFill>
              </a:defRPr>
            </a:lvl1pPr>
          </a:lstStyle>
          <a:p>
            <a:r>
              <a:rPr lang="en-US"/>
              <a:t>2/16/2022</a:t>
            </a:r>
          </a:p>
        </p:txBody>
      </p:sp>
    </p:spTree>
    <p:extLst>
      <p:ext uri="{BB962C8B-B14F-4D97-AF65-F5344CB8AC3E}">
        <p14:creationId xmlns:p14="http://schemas.microsoft.com/office/powerpoint/2010/main" val="1404775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0_Title Slide_OSPI Option 2.3">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139" y="5417392"/>
            <a:ext cx="10368593" cy="528098"/>
          </a:xfrm>
        </p:spPr>
        <p:txBody>
          <a:bodyPr>
            <a:noAutofit/>
          </a:bodyPr>
          <a:lstStyle>
            <a:lvl1pPr marL="0" indent="0" algn="l">
              <a:buNone/>
              <a:defRPr sz="3000" i="1">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12"/>
          <p:cNvSpPr>
            <a:spLocks noGrp="1"/>
          </p:cNvSpPr>
          <p:nvPr>
            <p:ph type="title" hasCustomPrompt="1"/>
          </p:nvPr>
        </p:nvSpPr>
        <p:spPr>
          <a:xfrm>
            <a:off x="190140" y="4258335"/>
            <a:ext cx="9833753" cy="1185952"/>
          </a:xfrm>
        </p:spPr>
        <p:txBody>
          <a:bodyPr anchor="b">
            <a:normAutofit/>
          </a:bodyPr>
          <a:lstStyle>
            <a:lvl1pPr>
              <a:defRPr sz="4000" b="1" i="0" baseline="0">
                <a:solidFill>
                  <a:schemeClr val="bg1"/>
                </a:solidFill>
                <a:latin typeface="Arial Black" charset="0"/>
                <a:ea typeface="Arial Black" charset="0"/>
                <a:cs typeface="Arial Black" charset="0"/>
              </a:defRPr>
            </a:lvl1pPr>
          </a:lstStyle>
          <a:p>
            <a:r>
              <a:rPr lang="en-US"/>
              <a:t>Presentation Title Here</a:t>
            </a:r>
          </a:p>
        </p:txBody>
      </p:sp>
      <p:sp>
        <p:nvSpPr>
          <p:cNvPr id="15" name="Text Placeholder 14"/>
          <p:cNvSpPr>
            <a:spLocks noGrp="1"/>
          </p:cNvSpPr>
          <p:nvPr>
            <p:ph type="body" sz="quarter" idx="11" hasCustomPrompt="1"/>
          </p:nvPr>
        </p:nvSpPr>
        <p:spPr>
          <a:xfrm>
            <a:off x="190141" y="6037543"/>
            <a:ext cx="10748153" cy="414337"/>
          </a:xfrm>
        </p:spPr>
        <p:txBody>
          <a:bodyPr>
            <a:noAutofit/>
          </a:bodyPr>
          <a:lstStyle>
            <a:lvl1pPr marL="0" indent="0">
              <a:buFontTx/>
              <a:buNone/>
              <a:defRPr sz="2400"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Name, Presenter Title</a:t>
            </a:r>
          </a:p>
        </p:txBody>
      </p:sp>
      <p:sp>
        <p:nvSpPr>
          <p:cNvPr id="7" name="TextBox 6"/>
          <p:cNvSpPr txBox="1"/>
          <p:nvPr userDrawn="1"/>
        </p:nvSpPr>
        <p:spPr>
          <a:xfrm>
            <a:off x="190139" y="4007410"/>
            <a:ext cx="3056645" cy="523220"/>
          </a:xfrm>
          <a:prstGeom prst="rect">
            <a:avLst/>
          </a:prstGeom>
          <a:noFill/>
        </p:spPr>
        <p:txBody>
          <a:bodyPr wrap="square" rtlCol="0">
            <a:spAutoFit/>
          </a:bodyPr>
          <a:lstStyle/>
          <a:p>
            <a:pPr algn="ctr"/>
            <a:r>
              <a:rPr lang="en-US" sz="1400" b="0" i="0">
                <a:solidFill>
                  <a:schemeClr val="bg1"/>
                </a:solidFill>
                <a:latin typeface="Arial" charset="0"/>
                <a:ea typeface="Arial" charset="0"/>
                <a:cs typeface="Arial" charset="0"/>
              </a:rPr>
              <a:t>Office of Strategic Planning </a:t>
            </a:r>
            <a:br>
              <a:rPr lang="en-US" sz="1400" b="0" i="0">
                <a:solidFill>
                  <a:schemeClr val="bg1"/>
                </a:solidFill>
                <a:latin typeface="Arial" charset="0"/>
                <a:ea typeface="Arial" charset="0"/>
                <a:cs typeface="Arial" charset="0"/>
              </a:rPr>
            </a:br>
            <a:r>
              <a:rPr lang="en-US" sz="1400" b="0" i="0">
                <a:solidFill>
                  <a:schemeClr val="bg1"/>
                </a:solidFill>
                <a:latin typeface="Arial" charset="0"/>
                <a:ea typeface="Arial" charset="0"/>
                <a:cs typeface="Arial" charset="0"/>
              </a:rPr>
              <a:t>and</a:t>
            </a:r>
            <a:r>
              <a:rPr lang="en-US" sz="1400" b="0" i="0" baseline="0">
                <a:solidFill>
                  <a:schemeClr val="bg1"/>
                </a:solidFill>
                <a:latin typeface="Arial" charset="0"/>
                <a:ea typeface="Arial" charset="0"/>
                <a:cs typeface="Arial" charset="0"/>
              </a:rPr>
              <a:t> Initiatives</a:t>
            </a:r>
            <a:endParaRPr lang="en-US" sz="1400" b="0" i="0">
              <a:solidFill>
                <a:schemeClr val="bg1"/>
              </a:solidFill>
              <a:latin typeface="Arial" charset="0"/>
              <a:ea typeface="Arial" charset="0"/>
              <a:cs typeface="Arial"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9204" y="1742334"/>
            <a:ext cx="2534589" cy="2354351"/>
          </a:xfrm>
          <a:prstGeom prst="rect">
            <a:avLst/>
          </a:prstGeom>
        </p:spPr>
      </p:pic>
      <p:sp>
        <p:nvSpPr>
          <p:cNvPr id="9" name="Date Placeholder 1"/>
          <p:cNvSpPr>
            <a:spLocks noGrp="1"/>
          </p:cNvSpPr>
          <p:nvPr>
            <p:ph type="dt" sz="half" idx="14"/>
          </p:nvPr>
        </p:nvSpPr>
        <p:spPr>
          <a:xfrm>
            <a:off x="9334770" y="0"/>
            <a:ext cx="2743200" cy="473075"/>
          </a:xfrm>
        </p:spPr>
        <p:txBody>
          <a:bodyPr/>
          <a:lstStyle>
            <a:lvl1pPr algn="r">
              <a:defRPr sz="1400">
                <a:solidFill>
                  <a:schemeClr val="tx1"/>
                </a:solidFill>
              </a:defRPr>
            </a:lvl1pPr>
          </a:lstStyle>
          <a:p>
            <a:r>
              <a:rPr lang="en-US"/>
              <a:t>2/16/2022</a:t>
            </a:r>
          </a:p>
        </p:txBody>
      </p:sp>
    </p:spTree>
    <p:extLst>
      <p:ext uri="{BB962C8B-B14F-4D97-AF65-F5344CB8AC3E}">
        <p14:creationId xmlns:p14="http://schemas.microsoft.com/office/powerpoint/2010/main" val="315217944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1_Title Slide_OED Option 2.3">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139" y="5417392"/>
            <a:ext cx="10368593" cy="528098"/>
          </a:xfrm>
        </p:spPr>
        <p:txBody>
          <a:bodyPr>
            <a:noAutofit/>
          </a:bodyPr>
          <a:lstStyle>
            <a:lvl1pPr marL="0" indent="0" algn="l">
              <a:buNone/>
              <a:defRPr sz="3000" i="1">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12"/>
          <p:cNvSpPr>
            <a:spLocks noGrp="1"/>
          </p:cNvSpPr>
          <p:nvPr>
            <p:ph type="title" hasCustomPrompt="1"/>
          </p:nvPr>
        </p:nvSpPr>
        <p:spPr>
          <a:xfrm>
            <a:off x="190140" y="4258335"/>
            <a:ext cx="9833753" cy="1185952"/>
          </a:xfrm>
        </p:spPr>
        <p:txBody>
          <a:bodyPr anchor="b">
            <a:normAutofit/>
          </a:bodyPr>
          <a:lstStyle>
            <a:lvl1pPr>
              <a:defRPr sz="4000" b="1" i="0" baseline="0">
                <a:solidFill>
                  <a:schemeClr val="bg1"/>
                </a:solidFill>
                <a:latin typeface="Arial Black" charset="0"/>
                <a:ea typeface="Arial Black" charset="0"/>
                <a:cs typeface="Arial Black" charset="0"/>
              </a:defRPr>
            </a:lvl1pPr>
          </a:lstStyle>
          <a:p>
            <a:r>
              <a:rPr lang="en-US"/>
              <a:t>Presentation Title Here</a:t>
            </a:r>
          </a:p>
        </p:txBody>
      </p:sp>
      <p:sp>
        <p:nvSpPr>
          <p:cNvPr id="15" name="Text Placeholder 14"/>
          <p:cNvSpPr>
            <a:spLocks noGrp="1"/>
          </p:cNvSpPr>
          <p:nvPr>
            <p:ph type="body" sz="quarter" idx="11" hasCustomPrompt="1"/>
          </p:nvPr>
        </p:nvSpPr>
        <p:spPr>
          <a:xfrm>
            <a:off x="190141" y="6037543"/>
            <a:ext cx="10748153" cy="414337"/>
          </a:xfrm>
        </p:spPr>
        <p:txBody>
          <a:bodyPr>
            <a:noAutofit/>
          </a:bodyPr>
          <a:lstStyle>
            <a:lvl1pPr marL="0" indent="0">
              <a:buFontTx/>
              <a:buNone/>
              <a:defRPr sz="2400"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Name, Presenter Title</a:t>
            </a:r>
          </a:p>
        </p:txBody>
      </p:sp>
      <p:sp>
        <p:nvSpPr>
          <p:cNvPr id="7" name="TextBox 6"/>
          <p:cNvSpPr txBox="1"/>
          <p:nvPr userDrawn="1"/>
        </p:nvSpPr>
        <p:spPr>
          <a:xfrm>
            <a:off x="190139" y="4007410"/>
            <a:ext cx="3056645" cy="307777"/>
          </a:xfrm>
          <a:prstGeom prst="rect">
            <a:avLst/>
          </a:prstGeom>
          <a:noFill/>
        </p:spPr>
        <p:txBody>
          <a:bodyPr wrap="square" rtlCol="0">
            <a:spAutoFit/>
          </a:bodyPr>
          <a:lstStyle/>
          <a:p>
            <a:pPr algn="ctr"/>
            <a:r>
              <a:rPr lang="en-US" sz="1400" b="0" i="0">
                <a:solidFill>
                  <a:schemeClr val="bg1"/>
                </a:solidFill>
                <a:latin typeface="Arial" charset="0"/>
                <a:ea typeface="Arial" charset="0"/>
                <a:cs typeface="Arial" charset="0"/>
              </a:rPr>
              <a:t>Office of Enterprise Development</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9204" y="1742334"/>
            <a:ext cx="2534589" cy="2354351"/>
          </a:xfrm>
          <a:prstGeom prst="rect">
            <a:avLst/>
          </a:prstGeom>
        </p:spPr>
      </p:pic>
      <p:sp>
        <p:nvSpPr>
          <p:cNvPr id="9" name="Date Placeholder 1"/>
          <p:cNvSpPr>
            <a:spLocks noGrp="1"/>
          </p:cNvSpPr>
          <p:nvPr>
            <p:ph type="dt" sz="half" idx="14"/>
          </p:nvPr>
        </p:nvSpPr>
        <p:spPr>
          <a:xfrm>
            <a:off x="9334770" y="0"/>
            <a:ext cx="2743200" cy="473075"/>
          </a:xfrm>
        </p:spPr>
        <p:txBody>
          <a:bodyPr/>
          <a:lstStyle>
            <a:lvl1pPr algn="r">
              <a:defRPr sz="1400">
                <a:solidFill>
                  <a:schemeClr val="tx1"/>
                </a:solidFill>
              </a:defRPr>
            </a:lvl1pPr>
          </a:lstStyle>
          <a:p>
            <a:r>
              <a:rPr lang="en-US"/>
              <a:t>2/16/2022</a:t>
            </a:r>
          </a:p>
        </p:txBody>
      </p:sp>
    </p:spTree>
    <p:extLst>
      <p:ext uri="{BB962C8B-B14F-4D97-AF65-F5344CB8AC3E}">
        <p14:creationId xmlns:p14="http://schemas.microsoft.com/office/powerpoint/2010/main" val="85513007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ntent Slide 1 Column Blue Multicolor">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49" y="6241153"/>
            <a:ext cx="584948" cy="584948"/>
          </a:xfrm>
          <a:prstGeom prst="rect">
            <a:avLst/>
          </a:prstGeom>
        </p:spPr>
      </p:pic>
      <p:sp>
        <p:nvSpPr>
          <p:cNvPr id="7" name="TextBox 6"/>
          <p:cNvSpPr txBox="1"/>
          <p:nvPr userDrawn="1"/>
        </p:nvSpPr>
        <p:spPr>
          <a:xfrm>
            <a:off x="642097" y="6492037"/>
            <a:ext cx="3976202" cy="292388"/>
          </a:xfrm>
          <a:prstGeom prst="rect">
            <a:avLst/>
          </a:prstGeom>
          <a:noFill/>
        </p:spPr>
        <p:txBody>
          <a:bodyPr wrap="square" rtlCol="0">
            <a:spAutoFit/>
          </a:bodyPr>
          <a:lstStyle/>
          <a:p>
            <a:r>
              <a:rPr lang="en-US" sz="1300" b="1" i="0">
                <a:solidFill>
                  <a:schemeClr val="bg1"/>
                </a:solidFill>
                <a:latin typeface="Arial Black" charset="0"/>
                <a:ea typeface="Arial Black" charset="0"/>
                <a:cs typeface="Arial Black" charset="0"/>
              </a:rPr>
              <a:t>Georgia Department of Human Services </a:t>
            </a:r>
            <a:r>
              <a:rPr lang="en-US" sz="1300" b="0" i="0">
                <a:solidFill>
                  <a:schemeClr val="bg1"/>
                </a:solidFill>
                <a:latin typeface="Arial Black" charset="0"/>
                <a:ea typeface="Arial Black" charset="0"/>
                <a:cs typeface="Arial Black" charset="0"/>
              </a:rPr>
              <a:t>| </a:t>
            </a:r>
            <a:endParaRPr lang="en-US" sz="1300" b="1" i="0">
              <a:solidFill>
                <a:schemeClr val="bg1"/>
              </a:solidFill>
              <a:latin typeface="Arial Black" charset="0"/>
              <a:ea typeface="Arial Black" charset="0"/>
              <a:cs typeface="Arial Black" charset="0"/>
            </a:endParaRPr>
          </a:p>
        </p:txBody>
      </p:sp>
      <p:cxnSp>
        <p:nvCxnSpPr>
          <p:cNvPr id="9" name="Straight Connector 8"/>
          <p:cNvCxnSpPr/>
          <p:nvPr userDrawn="1"/>
        </p:nvCxnSpPr>
        <p:spPr>
          <a:xfrm>
            <a:off x="11376837" y="6510940"/>
            <a:ext cx="0" cy="259972"/>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a:xfrm>
            <a:off x="11487150" y="6480462"/>
            <a:ext cx="585788" cy="307777"/>
          </a:xfrm>
          <a:prstGeom prst="rect">
            <a:avLst/>
          </a:prstGeom>
          <a:noFill/>
        </p:spPr>
        <p:txBody>
          <a:bodyPr wrap="square" rtlCol="0">
            <a:spAutoFit/>
          </a:bodyPr>
          <a:lstStyle/>
          <a:p>
            <a:fld id="{15209312-FEBA-6D4B-8361-CC24BE43BAEF}" type="slidenum">
              <a:rPr lang="en-US" sz="1400" smtClean="0">
                <a:solidFill>
                  <a:schemeClr val="bg1"/>
                </a:solidFill>
                <a:latin typeface="Arial" charset="0"/>
                <a:ea typeface="Arial" charset="0"/>
                <a:cs typeface="Arial" charset="0"/>
              </a:rPr>
              <a:t>‹#›</a:t>
            </a:fld>
            <a:endParaRPr lang="en-US" sz="1400">
              <a:solidFill>
                <a:schemeClr val="bg1"/>
              </a:solidFill>
              <a:latin typeface="Arial" charset="0"/>
              <a:ea typeface="Arial" charset="0"/>
              <a:cs typeface="Arial" charset="0"/>
            </a:endParaRPr>
          </a:p>
        </p:txBody>
      </p:sp>
      <p:sp>
        <p:nvSpPr>
          <p:cNvPr id="10" name="Title 1"/>
          <p:cNvSpPr>
            <a:spLocks noGrp="1"/>
          </p:cNvSpPr>
          <p:nvPr>
            <p:ph type="title" hasCustomPrompt="1"/>
          </p:nvPr>
        </p:nvSpPr>
        <p:spPr>
          <a:xfrm>
            <a:off x="349623" y="256185"/>
            <a:ext cx="11497235" cy="1033368"/>
          </a:xfrm>
        </p:spPr>
        <p:txBody>
          <a:bodyPr>
            <a:normAutofit/>
          </a:bodyPr>
          <a:lstStyle>
            <a:lvl1pPr algn="ctr">
              <a:defRPr sz="4000" b="1" i="0">
                <a:latin typeface="Arial Black" charset="0"/>
                <a:ea typeface="Arial Black" charset="0"/>
                <a:cs typeface="Arial Black" charset="0"/>
              </a:defRPr>
            </a:lvl1pPr>
          </a:lstStyle>
          <a:p>
            <a:r>
              <a:rPr lang="en-US"/>
              <a:t>Slide title goes here</a:t>
            </a:r>
          </a:p>
        </p:txBody>
      </p:sp>
      <p:sp>
        <p:nvSpPr>
          <p:cNvPr id="11" name="Content Placeholder 2"/>
          <p:cNvSpPr>
            <a:spLocks noGrp="1"/>
          </p:cNvSpPr>
          <p:nvPr>
            <p:ph sz="half" idx="1"/>
          </p:nvPr>
        </p:nvSpPr>
        <p:spPr>
          <a:xfrm>
            <a:off x="349623" y="1289553"/>
            <a:ext cx="11497235" cy="4913738"/>
          </a:xfrm>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sz="quarter" idx="10" hasCustomPrompt="1"/>
          </p:nvPr>
        </p:nvSpPr>
        <p:spPr>
          <a:xfrm>
            <a:off x="4440823" y="6510338"/>
            <a:ext cx="5845175" cy="260350"/>
          </a:xfrm>
        </p:spPr>
        <p:txBody>
          <a:bodyPr>
            <a:noAutofit/>
          </a:bodyPr>
          <a:lstStyle>
            <a:lvl1pPr marL="0" indent="0">
              <a:buNone/>
              <a:defRPr sz="1300" baseline="0">
                <a:solidFill>
                  <a:schemeClr val="bg1"/>
                </a:solidFill>
              </a:defRPr>
            </a:lvl1pPr>
          </a:lstStyle>
          <a:p>
            <a:pPr lvl="0"/>
            <a:r>
              <a:rPr lang="en-US" sz="1300"/>
              <a:t>Office or Division Name goes </a:t>
            </a:r>
            <a:r>
              <a:rPr lang="en-US" sz="1300" err="1"/>
              <a:t>herey</a:t>
            </a:r>
            <a:endParaRPr lang="en-US"/>
          </a:p>
        </p:txBody>
      </p:sp>
      <p:sp>
        <p:nvSpPr>
          <p:cNvPr id="2" name="Date Placeholder 1"/>
          <p:cNvSpPr>
            <a:spLocks noGrp="1"/>
          </p:cNvSpPr>
          <p:nvPr>
            <p:ph type="dt" sz="half" idx="11"/>
          </p:nvPr>
        </p:nvSpPr>
        <p:spPr>
          <a:xfrm>
            <a:off x="10396309" y="6458363"/>
            <a:ext cx="870215" cy="365125"/>
          </a:xfrm>
        </p:spPr>
        <p:txBody>
          <a:bodyPr/>
          <a:lstStyle>
            <a:lvl1pPr algn="r">
              <a:defRPr sz="1300">
                <a:solidFill>
                  <a:schemeClr val="bg1"/>
                </a:solidFill>
              </a:defRPr>
            </a:lvl1pPr>
          </a:lstStyle>
          <a:p>
            <a:r>
              <a:rPr lang="en-US"/>
              <a:t>2/16/2022</a:t>
            </a:r>
          </a:p>
        </p:txBody>
      </p:sp>
    </p:spTree>
    <p:extLst>
      <p:ext uri="{BB962C8B-B14F-4D97-AF65-F5344CB8AC3E}">
        <p14:creationId xmlns:p14="http://schemas.microsoft.com/office/powerpoint/2010/main" val="4276348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Slide_OIT Option 1">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24089" y="4053543"/>
            <a:ext cx="6832122" cy="528098"/>
          </a:xfrm>
        </p:spPr>
        <p:txBody>
          <a:bodyPr/>
          <a:lstStyle>
            <a:lvl1pPr marL="0" indent="0" algn="l">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12"/>
          <p:cNvSpPr>
            <a:spLocks noGrp="1"/>
          </p:cNvSpPr>
          <p:nvPr>
            <p:ph type="title" hasCustomPrompt="1"/>
          </p:nvPr>
        </p:nvSpPr>
        <p:spPr>
          <a:xfrm>
            <a:off x="5124089" y="3345526"/>
            <a:ext cx="6832122" cy="869381"/>
          </a:xfrm>
        </p:spPr>
        <p:txBody>
          <a:bodyPr>
            <a:normAutofit/>
          </a:bodyPr>
          <a:lstStyle>
            <a:lvl1pPr>
              <a:defRPr sz="4000" b="1" i="0" baseline="0">
                <a:solidFill>
                  <a:schemeClr val="bg1"/>
                </a:solidFill>
                <a:latin typeface="Arial Black" charset="0"/>
                <a:ea typeface="Arial Black" charset="0"/>
                <a:cs typeface="Arial Black" charset="0"/>
              </a:defRPr>
            </a:lvl1pPr>
          </a:lstStyle>
          <a:p>
            <a:r>
              <a:rPr lang="en-US"/>
              <a:t>Presentation Title Here</a:t>
            </a:r>
          </a:p>
        </p:txBody>
      </p:sp>
      <p:sp>
        <p:nvSpPr>
          <p:cNvPr id="15" name="Text Placeholder 14"/>
          <p:cNvSpPr>
            <a:spLocks noGrp="1"/>
          </p:cNvSpPr>
          <p:nvPr>
            <p:ph type="body" sz="quarter" idx="11" hasCustomPrompt="1"/>
          </p:nvPr>
        </p:nvSpPr>
        <p:spPr>
          <a:xfrm>
            <a:off x="5124450" y="4745038"/>
            <a:ext cx="6831013" cy="414337"/>
          </a:xfrm>
        </p:spPr>
        <p:txBody>
          <a:bodyPr/>
          <a:lstStyle>
            <a:lvl1pPr marL="0" indent="0">
              <a:buFontTx/>
              <a:buNone/>
              <a:defRPr b="1" i="0" baseline="0">
                <a:solidFill>
                  <a:schemeClr val="bg1"/>
                </a:solidFill>
                <a:latin typeface="Arial Black" charset="0"/>
                <a:ea typeface="Arial Black" charset="0"/>
                <a:cs typeface="Arial Black"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Name</a:t>
            </a:r>
          </a:p>
        </p:txBody>
      </p:sp>
      <p:sp>
        <p:nvSpPr>
          <p:cNvPr id="17" name="Text Placeholder 16"/>
          <p:cNvSpPr>
            <a:spLocks noGrp="1"/>
          </p:cNvSpPr>
          <p:nvPr>
            <p:ph type="body" sz="quarter" idx="12" hasCustomPrompt="1"/>
          </p:nvPr>
        </p:nvSpPr>
        <p:spPr>
          <a:xfrm>
            <a:off x="5124450" y="5159375"/>
            <a:ext cx="6831013" cy="309563"/>
          </a:xfrm>
        </p:spPr>
        <p:txBody>
          <a:bodyPr/>
          <a:lstStyle>
            <a:lvl1pPr marL="0" indent="0">
              <a:buFontTx/>
              <a:buNone/>
              <a:defRPr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Title</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6078" y="1049542"/>
            <a:ext cx="924767" cy="924767"/>
          </a:xfrm>
          <a:prstGeom prst="rect">
            <a:avLst/>
          </a:prstGeom>
        </p:spPr>
      </p:pic>
      <p:sp>
        <p:nvSpPr>
          <p:cNvPr id="28" name="TextBox 27"/>
          <p:cNvSpPr txBox="1"/>
          <p:nvPr userDrawn="1"/>
        </p:nvSpPr>
        <p:spPr>
          <a:xfrm>
            <a:off x="5010845" y="1311870"/>
            <a:ext cx="5777026" cy="400110"/>
          </a:xfrm>
          <a:prstGeom prst="rect">
            <a:avLst/>
          </a:prstGeom>
          <a:noFill/>
        </p:spPr>
        <p:txBody>
          <a:bodyPr wrap="square" rtlCol="0">
            <a:spAutoFit/>
          </a:bodyPr>
          <a:lstStyle/>
          <a:p>
            <a:r>
              <a:rPr lang="en-US" sz="2000" b="1" i="0">
                <a:solidFill>
                  <a:schemeClr val="bg1"/>
                </a:solidFill>
                <a:latin typeface="Arial Black" charset="0"/>
                <a:ea typeface="Arial Black" charset="0"/>
                <a:cs typeface="Arial Black" charset="0"/>
              </a:rPr>
              <a:t>Georgia Department of Human Services</a:t>
            </a:r>
          </a:p>
        </p:txBody>
      </p:sp>
      <p:sp>
        <p:nvSpPr>
          <p:cNvPr id="2" name="TextBox 1"/>
          <p:cNvSpPr txBox="1"/>
          <p:nvPr userDrawn="1"/>
        </p:nvSpPr>
        <p:spPr>
          <a:xfrm>
            <a:off x="5010845" y="1622265"/>
            <a:ext cx="5530659" cy="369332"/>
          </a:xfrm>
          <a:prstGeom prst="rect">
            <a:avLst/>
          </a:prstGeom>
          <a:noFill/>
        </p:spPr>
        <p:txBody>
          <a:bodyPr wrap="square" rtlCol="0">
            <a:spAutoFit/>
          </a:bodyPr>
          <a:lstStyle/>
          <a:p>
            <a:r>
              <a:rPr lang="en-US" b="0" i="0">
                <a:solidFill>
                  <a:schemeClr val="bg1"/>
                </a:solidFill>
                <a:latin typeface="Arial" charset="0"/>
                <a:ea typeface="Arial" charset="0"/>
                <a:cs typeface="Arial" charset="0"/>
              </a:rPr>
              <a:t>Office of Information Technology</a:t>
            </a:r>
          </a:p>
        </p:txBody>
      </p:sp>
      <p:sp>
        <p:nvSpPr>
          <p:cNvPr id="10" name="Date Placeholder 3"/>
          <p:cNvSpPr>
            <a:spLocks noGrp="1"/>
          </p:cNvSpPr>
          <p:nvPr>
            <p:ph type="dt" sz="half" idx="13"/>
          </p:nvPr>
        </p:nvSpPr>
        <p:spPr>
          <a:xfrm>
            <a:off x="9428971" y="6540500"/>
            <a:ext cx="2743200" cy="317500"/>
          </a:xfrm>
        </p:spPr>
        <p:txBody>
          <a:bodyPr/>
          <a:lstStyle>
            <a:lvl1pPr algn="r">
              <a:defRPr>
                <a:solidFill>
                  <a:schemeClr val="tx1"/>
                </a:solidFill>
              </a:defRPr>
            </a:lvl1pPr>
          </a:lstStyle>
          <a:p>
            <a:r>
              <a:rPr lang="en-US"/>
              <a:t>2/16/2022</a:t>
            </a:r>
          </a:p>
        </p:txBody>
      </p:sp>
    </p:spTree>
    <p:extLst>
      <p:ext uri="{BB962C8B-B14F-4D97-AF65-F5344CB8AC3E}">
        <p14:creationId xmlns:p14="http://schemas.microsoft.com/office/powerpoint/2010/main" val="54811615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ntent Slide 1 Column Green">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49623" y="256185"/>
            <a:ext cx="11497235" cy="1033368"/>
          </a:xfrm>
        </p:spPr>
        <p:txBody>
          <a:bodyPr>
            <a:normAutofit/>
          </a:bodyPr>
          <a:lstStyle>
            <a:lvl1pPr algn="ctr">
              <a:defRPr sz="4000" b="1" i="0">
                <a:latin typeface="Arial Black" charset="0"/>
                <a:ea typeface="Arial Black" charset="0"/>
                <a:cs typeface="Arial Black" charset="0"/>
              </a:defRPr>
            </a:lvl1pPr>
          </a:lstStyle>
          <a:p>
            <a:r>
              <a:rPr lang="en-US"/>
              <a:t>Slide title goes here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49" y="6241153"/>
            <a:ext cx="584948" cy="584948"/>
          </a:xfrm>
          <a:prstGeom prst="rect">
            <a:avLst/>
          </a:prstGeom>
        </p:spPr>
      </p:pic>
      <p:cxnSp>
        <p:nvCxnSpPr>
          <p:cNvPr id="9" name="Straight Connector 8"/>
          <p:cNvCxnSpPr/>
          <p:nvPr userDrawn="1"/>
        </p:nvCxnSpPr>
        <p:spPr>
          <a:xfrm>
            <a:off x="11376837" y="6510940"/>
            <a:ext cx="0" cy="259972"/>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11487150" y="6480462"/>
            <a:ext cx="585788" cy="307777"/>
          </a:xfrm>
          <a:prstGeom prst="rect">
            <a:avLst/>
          </a:prstGeom>
          <a:noFill/>
        </p:spPr>
        <p:txBody>
          <a:bodyPr wrap="square" rtlCol="0">
            <a:spAutoFit/>
          </a:bodyPr>
          <a:lstStyle/>
          <a:p>
            <a:fld id="{15209312-FEBA-6D4B-8361-CC24BE43BAEF}" type="slidenum">
              <a:rPr lang="en-US" sz="1400" smtClean="0">
                <a:solidFill>
                  <a:schemeClr val="bg1"/>
                </a:solidFill>
                <a:latin typeface="Arial" charset="0"/>
                <a:ea typeface="Arial" charset="0"/>
                <a:cs typeface="Arial" charset="0"/>
              </a:rPr>
              <a:t>‹#›</a:t>
            </a:fld>
            <a:endParaRPr lang="en-US" sz="1400">
              <a:solidFill>
                <a:schemeClr val="bg1"/>
              </a:solidFill>
              <a:latin typeface="Arial" charset="0"/>
              <a:ea typeface="Arial" charset="0"/>
              <a:cs typeface="Arial" charset="0"/>
            </a:endParaRPr>
          </a:p>
        </p:txBody>
      </p:sp>
      <p:sp>
        <p:nvSpPr>
          <p:cNvPr id="15" name="Content Placeholder 2"/>
          <p:cNvSpPr>
            <a:spLocks noGrp="1"/>
          </p:cNvSpPr>
          <p:nvPr>
            <p:ph sz="half" idx="1"/>
          </p:nvPr>
        </p:nvSpPr>
        <p:spPr>
          <a:xfrm>
            <a:off x="349623" y="1289553"/>
            <a:ext cx="11497235" cy="4887411"/>
          </a:xfrm>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p:cNvSpPr txBox="1"/>
          <p:nvPr userDrawn="1"/>
        </p:nvSpPr>
        <p:spPr>
          <a:xfrm>
            <a:off x="642097" y="6492037"/>
            <a:ext cx="3976202" cy="292388"/>
          </a:xfrm>
          <a:prstGeom prst="rect">
            <a:avLst/>
          </a:prstGeom>
          <a:noFill/>
        </p:spPr>
        <p:txBody>
          <a:bodyPr wrap="square" rtlCol="0">
            <a:spAutoFit/>
          </a:bodyPr>
          <a:lstStyle/>
          <a:p>
            <a:r>
              <a:rPr lang="en-US" sz="1300" b="1" i="0">
                <a:solidFill>
                  <a:schemeClr val="bg1"/>
                </a:solidFill>
                <a:latin typeface="Arial Black" charset="0"/>
                <a:ea typeface="Arial Black" charset="0"/>
                <a:cs typeface="Arial Black" charset="0"/>
              </a:rPr>
              <a:t>Georgia Department of Human Services </a:t>
            </a:r>
            <a:r>
              <a:rPr lang="en-US" sz="1300" b="0" i="0">
                <a:solidFill>
                  <a:schemeClr val="bg1"/>
                </a:solidFill>
                <a:latin typeface="Arial Black" charset="0"/>
                <a:ea typeface="Arial Black" charset="0"/>
                <a:cs typeface="Arial Black" charset="0"/>
              </a:rPr>
              <a:t>| </a:t>
            </a:r>
            <a:endParaRPr lang="en-US" sz="1300" b="1" i="0">
              <a:solidFill>
                <a:schemeClr val="bg1"/>
              </a:solidFill>
              <a:latin typeface="Arial Black" charset="0"/>
              <a:ea typeface="Arial Black" charset="0"/>
              <a:cs typeface="Arial Black" charset="0"/>
            </a:endParaRPr>
          </a:p>
        </p:txBody>
      </p:sp>
      <p:sp>
        <p:nvSpPr>
          <p:cNvPr id="13" name="Text Placeholder 2"/>
          <p:cNvSpPr>
            <a:spLocks noGrp="1"/>
          </p:cNvSpPr>
          <p:nvPr>
            <p:ph type="body" sz="quarter" idx="10" hasCustomPrompt="1"/>
          </p:nvPr>
        </p:nvSpPr>
        <p:spPr>
          <a:xfrm>
            <a:off x="4440823" y="6510338"/>
            <a:ext cx="5845175" cy="260350"/>
          </a:xfrm>
        </p:spPr>
        <p:txBody>
          <a:bodyPr>
            <a:noAutofit/>
          </a:bodyPr>
          <a:lstStyle>
            <a:lvl1pPr marL="0" indent="0">
              <a:buNone/>
              <a:defRPr sz="1300" baseline="0">
                <a:solidFill>
                  <a:schemeClr val="bg1"/>
                </a:solidFill>
              </a:defRPr>
            </a:lvl1pPr>
          </a:lstStyle>
          <a:p>
            <a:pPr lvl="0"/>
            <a:r>
              <a:rPr lang="en-US" sz="1300"/>
              <a:t>Office or Division Name goes </a:t>
            </a:r>
            <a:r>
              <a:rPr lang="en-US" sz="1300" err="1"/>
              <a:t>herey</a:t>
            </a:r>
            <a:endParaRPr lang="en-US"/>
          </a:p>
        </p:txBody>
      </p:sp>
      <p:sp>
        <p:nvSpPr>
          <p:cNvPr id="17" name="Date Placeholder 1"/>
          <p:cNvSpPr>
            <a:spLocks noGrp="1"/>
          </p:cNvSpPr>
          <p:nvPr>
            <p:ph type="dt" sz="half" idx="11"/>
          </p:nvPr>
        </p:nvSpPr>
        <p:spPr>
          <a:xfrm>
            <a:off x="10396309" y="6458363"/>
            <a:ext cx="870215" cy="365125"/>
          </a:xfrm>
        </p:spPr>
        <p:txBody>
          <a:bodyPr/>
          <a:lstStyle>
            <a:lvl1pPr algn="r">
              <a:defRPr sz="1300">
                <a:solidFill>
                  <a:schemeClr val="bg1"/>
                </a:solidFill>
              </a:defRPr>
            </a:lvl1pPr>
          </a:lstStyle>
          <a:p>
            <a:r>
              <a:rPr lang="en-US"/>
              <a:t>2/16/2022</a:t>
            </a:r>
          </a:p>
        </p:txBody>
      </p:sp>
    </p:spTree>
    <p:extLst>
      <p:ext uri="{BB962C8B-B14F-4D97-AF65-F5344CB8AC3E}">
        <p14:creationId xmlns:p14="http://schemas.microsoft.com/office/powerpoint/2010/main" val="17438367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t Slide 1 Column Orange">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49623" y="256185"/>
            <a:ext cx="11497235" cy="1033368"/>
          </a:xfrm>
        </p:spPr>
        <p:txBody>
          <a:bodyPr>
            <a:normAutofit/>
          </a:bodyPr>
          <a:lstStyle>
            <a:lvl1pPr algn="ctr">
              <a:defRPr sz="4000" b="1" i="0">
                <a:latin typeface="Arial Black" charset="0"/>
                <a:ea typeface="Arial Black" charset="0"/>
                <a:cs typeface="Arial Black" charset="0"/>
              </a:defRPr>
            </a:lvl1pPr>
          </a:lstStyle>
          <a:p>
            <a:r>
              <a:rPr lang="en-US"/>
              <a:t>Slide title goes here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49" y="6241153"/>
            <a:ext cx="584948" cy="584948"/>
          </a:xfrm>
          <a:prstGeom prst="rect">
            <a:avLst/>
          </a:prstGeom>
        </p:spPr>
      </p:pic>
      <p:cxnSp>
        <p:nvCxnSpPr>
          <p:cNvPr id="9" name="Straight Connector 8"/>
          <p:cNvCxnSpPr/>
          <p:nvPr userDrawn="1"/>
        </p:nvCxnSpPr>
        <p:spPr>
          <a:xfrm>
            <a:off x="11376837" y="6510940"/>
            <a:ext cx="0" cy="259972"/>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11487150" y="6480462"/>
            <a:ext cx="585788" cy="307777"/>
          </a:xfrm>
          <a:prstGeom prst="rect">
            <a:avLst/>
          </a:prstGeom>
          <a:noFill/>
        </p:spPr>
        <p:txBody>
          <a:bodyPr wrap="square" rtlCol="0">
            <a:spAutoFit/>
          </a:bodyPr>
          <a:lstStyle/>
          <a:p>
            <a:fld id="{15209312-FEBA-6D4B-8361-CC24BE43BAEF}" type="slidenum">
              <a:rPr lang="en-US" sz="1400" smtClean="0">
                <a:solidFill>
                  <a:schemeClr val="bg1"/>
                </a:solidFill>
                <a:latin typeface="Arial" charset="0"/>
                <a:ea typeface="Arial" charset="0"/>
                <a:cs typeface="Arial" charset="0"/>
              </a:rPr>
              <a:t>‹#›</a:t>
            </a:fld>
            <a:endParaRPr lang="en-US" sz="1400">
              <a:solidFill>
                <a:schemeClr val="bg1"/>
              </a:solidFill>
              <a:latin typeface="Arial" charset="0"/>
              <a:ea typeface="Arial" charset="0"/>
              <a:cs typeface="Arial" charset="0"/>
            </a:endParaRPr>
          </a:p>
        </p:txBody>
      </p:sp>
      <p:sp>
        <p:nvSpPr>
          <p:cNvPr id="13" name="Content Placeholder 2"/>
          <p:cNvSpPr>
            <a:spLocks noGrp="1"/>
          </p:cNvSpPr>
          <p:nvPr>
            <p:ph sz="half" idx="1"/>
          </p:nvPr>
        </p:nvSpPr>
        <p:spPr>
          <a:xfrm>
            <a:off x="349623" y="1289553"/>
            <a:ext cx="11497235" cy="4887411"/>
          </a:xfrm>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p:cNvSpPr txBox="1"/>
          <p:nvPr userDrawn="1"/>
        </p:nvSpPr>
        <p:spPr>
          <a:xfrm>
            <a:off x="642097" y="6492037"/>
            <a:ext cx="3976202" cy="292388"/>
          </a:xfrm>
          <a:prstGeom prst="rect">
            <a:avLst/>
          </a:prstGeom>
          <a:noFill/>
        </p:spPr>
        <p:txBody>
          <a:bodyPr wrap="square" rtlCol="0">
            <a:spAutoFit/>
          </a:bodyPr>
          <a:lstStyle/>
          <a:p>
            <a:r>
              <a:rPr lang="en-US" sz="1300" b="1" i="0">
                <a:solidFill>
                  <a:schemeClr val="bg1"/>
                </a:solidFill>
                <a:latin typeface="Arial Black" charset="0"/>
                <a:ea typeface="Arial Black" charset="0"/>
                <a:cs typeface="Arial Black" charset="0"/>
              </a:rPr>
              <a:t>Georgia Department of Human Services </a:t>
            </a:r>
            <a:r>
              <a:rPr lang="en-US" sz="1300" b="0" i="0">
                <a:solidFill>
                  <a:schemeClr val="bg1"/>
                </a:solidFill>
                <a:latin typeface="Arial Black" charset="0"/>
                <a:ea typeface="Arial Black" charset="0"/>
                <a:cs typeface="Arial Black" charset="0"/>
              </a:rPr>
              <a:t>| </a:t>
            </a:r>
            <a:endParaRPr lang="en-US" sz="1300" b="1" i="0">
              <a:solidFill>
                <a:schemeClr val="bg1"/>
              </a:solidFill>
              <a:latin typeface="Arial Black" charset="0"/>
              <a:ea typeface="Arial Black" charset="0"/>
              <a:cs typeface="Arial Black" charset="0"/>
            </a:endParaRPr>
          </a:p>
        </p:txBody>
      </p:sp>
      <p:sp>
        <p:nvSpPr>
          <p:cNvPr id="14" name="Text Placeholder 2"/>
          <p:cNvSpPr>
            <a:spLocks noGrp="1"/>
          </p:cNvSpPr>
          <p:nvPr>
            <p:ph type="body" sz="quarter" idx="10" hasCustomPrompt="1"/>
          </p:nvPr>
        </p:nvSpPr>
        <p:spPr>
          <a:xfrm>
            <a:off x="4440823" y="6510338"/>
            <a:ext cx="5845175" cy="260350"/>
          </a:xfrm>
        </p:spPr>
        <p:txBody>
          <a:bodyPr>
            <a:noAutofit/>
          </a:bodyPr>
          <a:lstStyle>
            <a:lvl1pPr marL="0" indent="0">
              <a:buNone/>
              <a:defRPr sz="1300" baseline="0">
                <a:solidFill>
                  <a:schemeClr val="bg1"/>
                </a:solidFill>
              </a:defRPr>
            </a:lvl1pPr>
          </a:lstStyle>
          <a:p>
            <a:pPr lvl="0"/>
            <a:r>
              <a:rPr lang="en-US" sz="1300"/>
              <a:t>Office or Division Name goes </a:t>
            </a:r>
            <a:r>
              <a:rPr lang="en-US" sz="1300" err="1"/>
              <a:t>herey</a:t>
            </a:r>
            <a:endParaRPr lang="en-US"/>
          </a:p>
        </p:txBody>
      </p:sp>
      <p:sp>
        <p:nvSpPr>
          <p:cNvPr id="16" name="Date Placeholder 1"/>
          <p:cNvSpPr>
            <a:spLocks noGrp="1"/>
          </p:cNvSpPr>
          <p:nvPr>
            <p:ph type="dt" sz="half" idx="11"/>
          </p:nvPr>
        </p:nvSpPr>
        <p:spPr>
          <a:xfrm>
            <a:off x="10396309" y="6458363"/>
            <a:ext cx="870215" cy="365125"/>
          </a:xfrm>
        </p:spPr>
        <p:txBody>
          <a:bodyPr/>
          <a:lstStyle>
            <a:lvl1pPr algn="r">
              <a:defRPr sz="1300">
                <a:solidFill>
                  <a:schemeClr val="bg1"/>
                </a:solidFill>
              </a:defRPr>
            </a:lvl1pPr>
          </a:lstStyle>
          <a:p>
            <a:r>
              <a:rPr lang="en-US"/>
              <a:t>2/16/2022</a:t>
            </a:r>
          </a:p>
        </p:txBody>
      </p:sp>
    </p:spTree>
    <p:extLst>
      <p:ext uri="{BB962C8B-B14F-4D97-AF65-F5344CB8AC3E}">
        <p14:creationId xmlns:p14="http://schemas.microsoft.com/office/powerpoint/2010/main" val="348247385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ntent Slide 2 Column Blue">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49623" y="256185"/>
            <a:ext cx="11497235" cy="1033368"/>
          </a:xfrm>
        </p:spPr>
        <p:txBody>
          <a:bodyPr>
            <a:normAutofit/>
          </a:bodyPr>
          <a:lstStyle>
            <a:lvl1pPr algn="ctr">
              <a:defRPr sz="4000" b="1" i="0">
                <a:latin typeface="Arial Black" charset="0"/>
                <a:ea typeface="Arial Black" charset="0"/>
                <a:cs typeface="Arial Black" charset="0"/>
              </a:defRPr>
            </a:lvl1pPr>
          </a:lstStyle>
          <a:p>
            <a:r>
              <a:rPr lang="en-US"/>
              <a:t>Slide title goes here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49" y="6241153"/>
            <a:ext cx="584948" cy="584948"/>
          </a:xfrm>
          <a:prstGeom prst="rect">
            <a:avLst/>
          </a:prstGeom>
        </p:spPr>
      </p:pic>
      <p:cxnSp>
        <p:nvCxnSpPr>
          <p:cNvPr id="9" name="Straight Connector 8"/>
          <p:cNvCxnSpPr/>
          <p:nvPr userDrawn="1"/>
        </p:nvCxnSpPr>
        <p:spPr>
          <a:xfrm>
            <a:off x="11376837" y="6510940"/>
            <a:ext cx="0" cy="259972"/>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11487150" y="6480462"/>
            <a:ext cx="585788" cy="307777"/>
          </a:xfrm>
          <a:prstGeom prst="rect">
            <a:avLst/>
          </a:prstGeom>
          <a:noFill/>
        </p:spPr>
        <p:txBody>
          <a:bodyPr wrap="square" rtlCol="0">
            <a:spAutoFit/>
          </a:bodyPr>
          <a:lstStyle/>
          <a:p>
            <a:fld id="{15209312-FEBA-6D4B-8361-CC24BE43BAEF}" type="slidenum">
              <a:rPr lang="en-US" sz="1400" smtClean="0">
                <a:solidFill>
                  <a:schemeClr val="bg1"/>
                </a:solidFill>
                <a:latin typeface="Arial" charset="0"/>
                <a:ea typeface="Arial" charset="0"/>
                <a:cs typeface="Arial" charset="0"/>
              </a:rPr>
              <a:t>‹#›</a:t>
            </a:fld>
            <a:endParaRPr lang="en-US" sz="1400">
              <a:solidFill>
                <a:schemeClr val="bg1"/>
              </a:solidFill>
              <a:latin typeface="Arial" charset="0"/>
              <a:ea typeface="Arial" charset="0"/>
              <a:cs typeface="Arial" charset="0"/>
            </a:endParaRPr>
          </a:p>
        </p:txBody>
      </p:sp>
      <p:sp>
        <p:nvSpPr>
          <p:cNvPr id="15" name="Content Placeholder 2"/>
          <p:cNvSpPr>
            <a:spLocks noGrp="1"/>
          </p:cNvSpPr>
          <p:nvPr>
            <p:ph sz="half" idx="1"/>
          </p:nvPr>
        </p:nvSpPr>
        <p:spPr>
          <a:xfrm>
            <a:off x="349623" y="1289553"/>
            <a:ext cx="5441577" cy="4887411"/>
          </a:xfrm>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half" idx="2"/>
          </p:nvPr>
        </p:nvSpPr>
        <p:spPr>
          <a:xfrm>
            <a:off x="5976730" y="1289553"/>
            <a:ext cx="5870128" cy="4887411"/>
          </a:xfrm>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p:cNvSpPr txBox="1"/>
          <p:nvPr userDrawn="1"/>
        </p:nvSpPr>
        <p:spPr>
          <a:xfrm>
            <a:off x="642097" y="6492037"/>
            <a:ext cx="3976202" cy="292388"/>
          </a:xfrm>
          <a:prstGeom prst="rect">
            <a:avLst/>
          </a:prstGeom>
          <a:noFill/>
        </p:spPr>
        <p:txBody>
          <a:bodyPr wrap="square" rtlCol="0">
            <a:spAutoFit/>
          </a:bodyPr>
          <a:lstStyle/>
          <a:p>
            <a:r>
              <a:rPr lang="en-US" sz="1300" b="1" i="0">
                <a:solidFill>
                  <a:schemeClr val="bg1"/>
                </a:solidFill>
                <a:latin typeface="Arial Black" charset="0"/>
                <a:ea typeface="Arial Black" charset="0"/>
                <a:cs typeface="Arial Black" charset="0"/>
              </a:rPr>
              <a:t>Georgia Department of Human Services </a:t>
            </a:r>
            <a:r>
              <a:rPr lang="en-US" sz="1300" b="0" i="0">
                <a:solidFill>
                  <a:schemeClr val="bg1"/>
                </a:solidFill>
                <a:latin typeface="Arial Black" charset="0"/>
                <a:ea typeface="Arial Black" charset="0"/>
                <a:cs typeface="Arial Black" charset="0"/>
              </a:rPr>
              <a:t>| </a:t>
            </a:r>
            <a:endParaRPr lang="en-US" sz="1300" b="1" i="0">
              <a:solidFill>
                <a:schemeClr val="bg1"/>
              </a:solidFill>
              <a:latin typeface="Arial Black" charset="0"/>
              <a:ea typeface="Arial Black" charset="0"/>
              <a:cs typeface="Arial Black" charset="0"/>
            </a:endParaRPr>
          </a:p>
        </p:txBody>
      </p:sp>
      <p:sp>
        <p:nvSpPr>
          <p:cNvPr id="13" name="Text Placeholder 2"/>
          <p:cNvSpPr>
            <a:spLocks noGrp="1"/>
          </p:cNvSpPr>
          <p:nvPr>
            <p:ph type="body" sz="quarter" idx="10" hasCustomPrompt="1"/>
          </p:nvPr>
        </p:nvSpPr>
        <p:spPr>
          <a:xfrm>
            <a:off x="4440823" y="6510338"/>
            <a:ext cx="5845175" cy="260350"/>
          </a:xfrm>
        </p:spPr>
        <p:txBody>
          <a:bodyPr>
            <a:noAutofit/>
          </a:bodyPr>
          <a:lstStyle>
            <a:lvl1pPr marL="0" indent="0">
              <a:buNone/>
              <a:defRPr sz="1300" baseline="0">
                <a:solidFill>
                  <a:schemeClr val="bg1"/>
                </a:solidFill>
              </a:defRPr>
            </a:lvl1pPr>
          </a:lstStyle>
          <a:p>
            <a:pPr lvl="0"/>
            <a:r>
              <a:rPr lang="en-US" sz="1300"/>
              <a:t>Office or Division Name goes </a:t>
            </a:r>
            <a:r>
              <a:rPr lang="en-US" sz="1300" err="1"/>
              <a:t>herey</a:t>
            </a:r>
            <a:endParaRPr lang="en-US"/>
          </a:p>
        </p:txBody>
      </p:sp>
      <p:sp>
        <p:nvSpPr>
          <p:cNvPr id="18" name="Date Placeholder 1"/>
          <p:cNvSpPr>
            <a:spLocks noGrp="1"/>
          </p:cNvSpPr>
          <p:nvPr>
            <p:ph type="dt" sz="half" idx="11"/>
          </p:nvPr>
        </p:nvSpPr>
        <p:spPr>
          <a:xfrm>
            <a:off x="10396309" y="6458363"/>
            <a:ext cx="870215" cy="365125"/>
          </a:xfrm>
        </p:spPr>
        <p:txBody>
          <a:bodyPr/>
          <a:lstStyle>
            <a:lvl1pPr algn="r">
              <a:defRPr sz="1300">
                <a:solidFill>
                  <a:schemeClr val="bg1"/>
                </a:solidFill>
              </a:defRPr>
            </a:lvl1pPr>
          </a:lstStyle>
          <a:p>
            <a:r>
              <a:rPr lang="en-US"/>
              <a:t>2/16/2022</a:t>
            </a:r>
          </a:p>
        </p:txBody>
      </p:sp>
    </p:spTree>
    <p:extLst>
      <p:ext uri="{BB962C8B-B14F-4D97-AF65-F5344CB8AC3E}">
        <p14:creationId xmlns:p14="http://schemas.microsoft.com/office/powerpoint/2010/main" val="412699277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 Slide 2 Column Green">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49623" y="256185"/>
            <a:ext cx="11497235" cy="1033368"/>
          </a:xfrm>
        </p:spPr>
        <p:txBody>
          <a:bodyPr>
            <a:normAutofit/>
          </a:bodyPr>
          <a:lstStyle>
            <a:lvl1pPr algn="ctr">
              <a:defRPr sz="4000" b="1" i="0">
                <a:latin typeface="Arial Black" charset="0"/>
                <a:ea typeface="Arial Black" charset="0"/>
                <a:cs typeface="Arial Black" charset="0"/>
              </a:defRPr>
            </a:lvl1pPr>
          </a:lstStyle>
          <a:p>
            <a:r>
              <a:rPr lang="en-US"/>
              <a:t>Slide title goes here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49" y="6241153"/>
            <a:ext cx="584948" cy="584948"/>
          </a:xfrm>
          <a:prstGeom prst="rect">
            <a:avLst/>
          </a:prstGeom>
        </p:spPr>
      </p:pic>
      <p:cxnSp>
        <p:nvCxnSpPr>
          <p:cNvPr id="9" name="Straight Connector 8"/>
          <p:cNvCxnSpPr/>
          <p:nvPr userDrawn="1"/>
        </p:nvCxnSpPr>
        <p:spPr>
          <a:xfrm>
            <a:off x="11376837" y="6510940"/>
            <a:ext cx="0" cy="259972"/>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11487150" y="6480462"/>
            <a:ext cx="585788" cy="307777"/>
          </a:xfrm>
          <a:prstGeom prst="rect">
            <a:avLst/>
          </a:prstGeom>
          <a:noFill/>
        </p:spPr>
        <p:txBody>
          <a:bodyPr wrap="square" rtlCol="0">
            <a:spAutoFit/>
          </a:bodyPr>
          <a:lstStyle/>
          <a:p>
            <a:fld id="{15209312-FEBA-6D4B-8361-CC24BE43BAEF}" type="slidenum">
              <a:rPr lang="en-US" sz="1400" smtClean="0">
                <a:solidFill>
                  <a:schemeClr val="bg1"/>
                </a:solidFill>
                <a:latin typeface="Arial" charset="0"/>
                <a:ea typeface="Arial" charset="0"/>
                <a:cs typeface="Arial" charset="0"/>
              </a:rPr>
              <a:t>‹#›</a:t>
            </a:fld>
            <a:endParaRPr lang="en-US" sz="1400">
              <a:solidFill>
                <a:schemeClr val="bg1"/>
              </a:solidFill>
              <a:latin typeface="Arial" charset="0"/>
              <a:ea typeface="Arial" charset="0"/>
              <a:cs typeface="Arial" charset="0"/>
            </a:endParaRPr>
          </a:p>
        </p:txBody>
      </p:sp>
      <p:sp>
        <p:nvSpPr>
          <p:cNvPr id="15" name="Content Placeholder 2"/>
          <p:cNvSpPr>
            <a:spLocks noGrp="1"/>
          </p:cNvSpPr>
          <p:nvPr>
            <p:ph sz="half" idx="1"/>
          </p:nvPr>
        </p:nvSpPr>
        <p:spPr>
          <a:xfrm>
            <a:off x="349623" y="1289553"/>
            <a:ext cx="5441577" cy="4887411"/>
          </a:xfrm>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half" idx="2"/>
          </p:nvPr>
        </p:nvSpPr>
        <p:spPr>
          <a:xfrm>
            <a:off x="5976730" y="1289553"/>
            <a:ext cx="5870128" cy="4887411"/>
          </a:xfrm>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p:cNvSpPr txBox="1"/>
          <p:nvPr userDrawn="1"/>
        </p:nvSpPr>
        <p:spPr>
          <a:xfrm>
            <a:off x="642097" y="6492037"/>
            <a:ext cx="3976202" cy="292388"/>
          </a:xfrm>
          <a:prstGeom prst="rect">
            <a:avLst/>
          </a:prstGeom>
          <a:noFill/>
        </p:spPr>
        <p:txBody>
          <a:bodyPr wrap="square" rtlCol="0">
            <a:spAutoFit/>
          </a:bodyPr>
          <a:lstStyle/>
          <a:p>
            <a:r>
              <a:rPr lang="en-US" sz="1300" b="1" i="0">
                <a:solidFill>
                  <a:schemeClr val="bg1"/>
                </a:solidFill>
                <a:latin typeface="Arial Black" charset="0"/>
                <a:ea typeface="Arial Black" charset="0"/>
                <a:cs typeface="Arial Black" charset="0"/>
              </a:rPr>
              <a:t>Georgia Department of Human Services </a:t>
            </a:r>
            <a:r>
              <a:rPr lang="en-US" sz="1300" b="0" i="0">
                <a:solidFill>
                  <a:schemeClr val="bg1"/>
                </a:solidFill>
                <a:latin typeface="Arial Black" charset="0"/>
                <a:ea typeface="Arial Black" charset="0"/>
                <a:cs typeface="Arial Black" charset="0"/>
              </a:rPr>
              <a:t>| </a:t>
            </a:r>
            <a:endParaRPr lang="en-US" sz="1300" b="1" i="0">
              <a:solidFill>
                <a:schemeClr val="bg1"/>
              </a:solidFill>
              <a:latin typeface="Arial Black" charset="0"/>
              <a:ea typeface="Arial Black" charset="0"/>
              <a:cs typeface="Arial Black" charset="0"/>
            </a:endParaRPr>
          </a:p>
        </p:txBody>
      </p:sp>
      <p:sp>
        <p:nvSpPr>
          <p:cNvPr id="13" name="Text Placeholder 2"/>
          <p:cNvSpPr>
            <a:spLocks noGrp="1"/>
          </p:cNvSpPr>
          <p:nvPr>
            <p:ph type="body" sz="quarter" idx="10" hasCustomPrompt="1"/>
          </p:nvPr>
        </p:nvSpPr>
        <p:spPr>
          <a:xfrm>
            <a:off x="4440823" y="6510338"/>
            <a:ext cx="5845175" cy="260350"/>
          </a:xfrm>
        </p:spPr>
        <p:txBody>
          <a:bodyPr>
            <a:noAutofit/>
          </a:bodyPr>
          <a:lstStyle>
            <a:lvl1pPr marL="0" indent="0">
              <a:buNone/>
              <a:defRPr sz="1300" baseline="0">
                <a:solidFill>
                  <a:schemeClr val="bg1"/>
                </a:solidFill>
              </a:defRPr>
            </a:lvl1pPr>
          </a:lstStyle>
          <a:p>
            <a:pPr lvl="0"/>
            <a:r>
              <a:rPr lang="en-US" sz="1300"/>
              <a:t>Office or Division Name goes </a:t>
            </a:r>
            <a:r>
              <a:rPr lang="en-US" sz="1300" err="1"/>
              <a:t>herey</a:t>
            </a:r>
            <a:endParaRPr lang="en-US"/>
          </a:p>
        </p:txBody>
      </p:sp>
      <p:sp>
        <p:nvSpPr>
          <p:cNvPr id="17" name="Date Placeholder 1"/>
          <p:cNvSpPr>
            <a:spLocks noGrp="1"/>
          </p:cNvSpPr>
          <p:nvPr>
            <p:ph type="dt" sz="half" idx="11"/>
          </p:nvPr>
        </p:nvSpPr>
        <p:spPr>
          <a:xfrm>
            <a:off x="10396309" y="6458363"/>
            <a:ext cx="870215" cy="365125"/>
          </a:xfrm>
        </p:spPr>
        <p:txBody>
          <a:bodyPr/>
          <a:lstStyle>
            <a:lvl1pPr algn="r">
              <a:defRPr sz="1300">
                <a:solidFill>
                  <a:schemeClr val="bg1"/>
                </a:solidFill>
              </a:defRPr>
            </a:lvl1pPr>
          </a:lstStyle>
          <a:p>
            <a:r>
              <a:rPr lang="en-US"/>
              <a:t>2/16/2022</a:t>
            </a:r>
          </a:p>
        </p:txBody>
      </p:sp>
    </p:spTree>
    <p:extLst>
      <p:ext uri="{BB962C8B-B14F-4D97-AF65-F5344CB8AC3E}">
        <p14:creationId xmlns:p14="http://schemas.microsoft.com/office/powerpoint/2010/main" val="98980898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ntent Slide 2 Column Orange">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49623" y="256185"/>
            <a:ext cx="11497235" cy="1033368"/>
          </a:xfrm>
        </p:spPr>
        <p:txBody>
          <a:bodyPr>
            <a:normAutofit/>
          </a:bodyPr>
          <a:lstStyle>
            <a:lvl1pPr algn="ctr">
              <a:defRPr sz="4000" b="1" i="0">
                <a:latin typeface="Arial Black" charset="0"/>
                <a:ea typeface="Arial Black" charset="0"/>
                <a:cs typeface="Arial Black" charset="0"/>
              </a:defRPr>
            </a:lvl1pPr>
          </a:lstStyle>
          <a:p>
            <a:r>
              <a:rPr lang="en-US"/>
              <a:t>Slide title goes here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49" y="6241153"/>
            <a:ext cx="584948" cy="584948"/>
          </a:xfrm>
          <a:prstGeom prst="rect">
            <a:avLst/>
          </a:prstGeom>
        </p:spPr>
      </p:pic>
      <p:cxnSp>
        <p:nvCxnSpPr>
          <p:cNvPr id="9" name="Straight Connector 8"/>
          <p:cNvCxnSpPr/>
          <p:nvPr userDrawn="1"/>
        </p:nvCxnSpPr>
        <p:spPr>
          <a:xfrm>
            <a:off x="11376837" y="6510940"/>
            <a:ext cx="0" cy="259972"/>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11487150" y="6480462"/>
            <a:ext cx="585788" cy="307777"/>
          </a:xfrm>
          <a:prstGeom prst="rect">
            <a:avLst/>
          </a:prstGeom>
          <a:noFill/>
        </p:spPr>
        <p:txBody>
          <a:bodyPr wrap="square" rtlCol="0">
            <a:spAutoFit/>
          </a:bodyPr>
          <a:lstStyle/>
          <a:p>
            <a:fld id="{15209312-FEBA-6D4B-8361-CC24BE43BAEF}" type="slidenum">
              <a:rPr lang="en-US" sz="1400" smtClean="0">
                <a:solidFill>
                  <a:schemeClr val="bg1"/>
                </a:solidFill>
                <a:latin typeface="Arial" charset="0"/>
                <a:ea typeface="Arial" charset="0"/>
                <a:cs typeface="Arial" charset="0"/>
              </a:rPr>
              <a:t>‹#›</a:t>
            </a:fld>
            <a:endParaRPr lang="en-US" sz="1400">
              <a:solidFill>
                <a:schemeClr val="bg1"/>
              </a:solidFill>
              <a:latin typeface="Arial" charset="0"/>
              <a:ea typeface="Arial" charset="0"/>
              <a:cs typeface="Arial" charset="0"/>
            </a:endParaRPr>
          </a:p>
        </p:txBody>
      </p:sp>
      <p:sp>
        <p:nvSpPr>
          <p:cNvPr id="13" name="Content Placeholder 2"/>
          <p:cNvSpPr>
            <a:spLocks noGrp="1"/>
          </p:cNvSpPr>
          <p:nvPr>
            <p:ph sz="half" idx="1"/>
          </p:nvPr>
        </p:nvSpPr>
        <p:spPr>
          <a:xfrm>
            <a:off x="349623" y="1289553"/>
            <a:ext cx="5441577" cy="4887411"/>
          </a:xfrm>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3"/>
          <p:cNvSpPr>
            <a:spLocks noGrp="1"/>
          </p:cNvSpPr>
          <p:nvPr>
            <p:ph sz="half" idx="2"/>
          </p:nvPr>
        </p:nvSpPr>
        <p:spPr>
          <a:xfrm>
            <a:off x="5976730" y="1289553"/>
            <a:ext cx="5870128" cy="4887411"/>
          </a:xfrm>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p:cNvSpPr txBox="1"/>
          <p:nvPr userDrawn="1"/>
        </p:nvSpPr>
        <p:spPr>
          <a:xfrm>
            <a:off x="642097" y="6492037"/>
            <a:ext cx="3976202" cy="292388"/>
          </a:xfrm>
          <a:prstGeom prst="rect">
            <a:avLst/>
          </a:prstGeom>
          <a:noFill/>
        </p:spPr>
        <p:txBody>
          <a:bodyPr wrap="square" rtlCol="0">
            <a:spAutoFit/>
          </a:bodyPr>
          <a:lstStyle/>
          <a:p>
            <a:r>
              <a:rPr lang="en-US" sz="1300" b="1" i="0">
                <a:solidFill>
                  <a:schemeClr val="bg1"/>
                </a:solidFill>
                <a:latin typeface="Arial Black" charset="0"/>
                <a:ea typeface="Arial Black" charset="0"/>
                <a:cs typeface="Arial Black" charset="0"/>
              </a:rPr>
              <a:t>Georgia Department of Human Services </a:t>
            </a:r>
            <a:r>
              <a:rPr lang="en-US" sz="1300" b="0" i="0">
                <a:solidFill>
                  <a:schemeClr val="bg1"/>
                </a:solidFill>
                <a:latin typeface="Arial Black" charset="0"/>
                <a:ea typeface="Arial Black" charset="0"/>
                <a:cs typeface="Arial Black" charset="0"/>
              </a:rPr>
              <a:t>| </a:t>
            </a:r>
            <a:endParaRPr lang="en-US" sz="1300" b="1" i="0">
              <a:solidFill>
                <a:schemeClr val="bg1"/>
              </a:solidFill>
              <a:latin typeface="Arial Black" charset="0"/>
              <a:ea typeface="Arial Black" charset="0"/>
              <a:cs typeface="Arial Black" charset="0"/>
            </a:endParaRPr>
          </a:p>
        </p:txBody>
      </p:sp>
      <p:sp>
        <p:nvSpPr>
          <p:cNvPr id="15" name="Text Placeholder 2"/>
          <p:cNvSpPr>
            <a:spLocks noGrp="1"/>
          </p:cNvSpPr>
          <p:nvPr>
            <p:ph type="body" sz="quarter" idx="10" hasCustomPrompt="1"/>
          </p:nvPr>
        </p:nvSpPr>
        <p:spPr>
          <a:xfrm>
            <a:off x="4440823" y="6510338"/>
            <a:ext cx="5845175" cy="260350"/>
          </a:xfrm>
        </p:spPr>
        <p:txBody>
          <a:bodyPr>
            <a:noAutofit/>
          </a:bodyPr>
          <a:lstStyle>
            <a:lvl1pPr marL="0" indent="0">
              <a:buNone/>
              <a:defRPr sz="1300" baseline="0">
                <a:solidFill>
                  <a:schemeClr val="bg1"/>
                </a:solidFill>
              </a:defRPr>
            </a:lvl1pPr>
          </a:lstStyle>
          <a:p>
            <a:pPr lvl="0"/>
            <a:r>
              <a:rPr lang="en-US" sz="1300"/>
              <a:t>Office or Division Name goes </a:t>
            </a:r>
            <a:r>
              <a:rPr lang="en-US" sz="1300" err="1"/>
              <a:t>herey</a:t>
            </a:r>
            <a:endParaRPr lang="en-US"/>
          </a:p>
        </p:txBody>
      </p:sp>
      <p:sp>
        <p:nvSpPr>
          <p:cNvPr id="17" name="Date Placeholder 1"/>
          <p:cNvSpPr>
            <a:spLocks noGrp="1"/>
          </p:cNvSpPr>
          <p:nvPr>
            <p:ph type="dt" sz="half" idx="11"/>
          </p:nvPr>
        </p:nvSpPr>
        <p:spPr>
          <a:xfrm>
            <a:off x="10396309" y="6458363"/>
            <a:ext cx="870215" cy="365125"/>
          </a:xfrm>
        </p:spPr>
        <p:txBody>
          <a:bodyPr/>
          <a:lstStyle>
            <a:lvl1pPr algn="r">
              <a:defRPr sz="1300">
                <a:solidFill>
                  <a:schemeClr val="bg1"/>
                </a:solidFill>
              </a:defRPr>
            </a:lvl1pPr>
          </a:lstStyle>
          <a:p>
            <a:r>
              <a:rPr lang="en-US"/>
              <a:t>2/16/2022</a:t>
            </a:r>
          </a:p>
        </p:txBody>
      </p:sp>
    </p:spTree>
    <p:extLst>
      <p:ext uri="{BB962C8B-B14F-4D97-AF65-F5344CB8AC3E}">
        <p14:creationId xmlns:p14="http://schemas.microsoft.com/office/powerpoint/2010/main" val="134725416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ent Slide 2 Column BLUE text + photo Blue">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9623" y="256185"/>
            <a:ext cx="11497235" cy="1033368"/>
          </a:xfrm>
        </p:spPr>
        <p:txBody>
          <a:bodyPr>
            <a:normAutofit/>
          </a:bodyPr>
          <a:lstStyle>
            <a:lvl1pPr algn="ctr">
              <a:defRPr sz="4000" b="1" i="0">
                <a:latin typeface="Arial Black" charset="0"/>
                <a:ea typeface="Arial Black" charset="0"/>
                <a:cs typeface="Arial Black" charset="0"/>
              </a:defRPr>
            </a:lvl1pPr>
          </a:lstStyle>
          <a:p>
            <a:r>
              <a:rPr lang="en-US"/>
              <a:t>Slide title goes here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49" y="6241153"/>
            <a:ext cx="584948" cy="584948"/>
          </a:xfrm>
          <a:prstGeom prst="rect">
            <a:avLst/>
          </a:prstGeom>
        </p:spPr>
      </p:pic>
      <p:cxnSp>
        <p:nvCxnSpPr>
          <p:cNvPr id="9" name="Straight Connector 8"/>
          <p:cNvCxnSpPr/>
          <p:nvPr userDrawn="1"/>
        </p:nvCxnSpPr>
        <p:spPr>
          <a:xfrm>
            <a:off x="11376837" y="6510940"/>
            <a:ext cx="0" cy="259972"/>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3"/>
          </p:nvPr>
        </p:nvSpPr>
        <p:spPr>
          <a:xfrm>
            <a:off x="349250" y="1289553"/>
            <a:ext cx="5521463" cy="4782635"/>
          </a:xfrm>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Box 16"/>
          <p:cNvSpPr txBox="1"/>
          <p:nvPr userDrawn="1"/>
        </p:nvSpPr>
        <p:spPr>
          <a:xfrm>
            <a:off x="11487150" y="6480462"/>
            <a:ext cx="585788" cy="307777"/>
          </a:xfrm>
          <a:prstGeom prst="rect">
            <a:avLst/>
          </a:prstGeom>
          <a:noFill/>
        </p:spPr>
        <p:txBody>
          <a:bodyPr wrap="square" rtlCol="0">
            <a:spAutoFit/>
          </a:bodyPr>
          <a:lstStyle/>
          <a:p>
            <a:fld id="{15209312-FEBA-6D4B-8361-CC24BE43BAEF}" type="slidenum">
              <a:rPr lang="en-US" sz="1400" smtClean="0">
                <a:solidFill>
                  <a:schemeClr val="bg1"/>
                </a:solidFill>
                <a:latin typeface="Arial" charset="0"/>
                <a:ea typeface="Arial" charset="0"/>
                <a:cs typeface="Arial" charset="0"/>
              </a:rPr>
              <a:t>‹#›</a:t>
            </a:fld>
            <a:endParaRPr lang="en-US" sz="1400">
              <a:solidFill>
                <a:schemeClr val="bg1"/>
              </a:solidFill>
              <a:latin typeface="Arial" charset="0"/>
              <a:ea typeface="Arial" charset="0"/>
              <a:cs typeface="Arial" charset="0"/>
            </a:endParaRPr>
          </a:p>
        </p:txBody>
      </p:sp>
      <p:sp>
        <p:nvSpPr>
          <p:cNvPr id="4" name="Picture Placeholder 3"/>
          <p:cNvSpPr>
            <a:spLocks noGrp="1"/>
          </p:cNvSpPr>
          <p:nvPr>
            <p:ph type="pic" sz="quarter" idx="14"/>
          </p:nvPr>
        </p:nvSpPr>
        <p:spPr>
          <a:xfrm>
            <a:off x="6227763" y="1289553"/>
            <a:ext cx="5619750" cy="4782635"/>
          </a:xfrm>
        </p:spPr>
        <p:txBody>
          <a:bodyPr/>
          <a:lstStyle>
            <a:lvl1pPr marL="0" indent="0">
              <a:buFontTx/>
              <a:buNone/>
              <a:defRPr>
                <a:latin typeface="Arial" charset="0"/>
                <a:ea typeface="Arial" charset="0"/>
                <a:cs typeface="Arial" charset="0"/>
              </a:defRPr>
            </a:lvl1pPr>
          </a:lstStyle>
          <a:p>
            <a:endParaRPr lang="en-US"/>
          </a:p>
        </p:txBody>
      </p:sp>
      <p:sp>
        <p:nvSpPr>
          <p:cNvPr id="10" name="TextBox 9"/>
          <p:cNvSpPr txBox="1"/>
          <p:nvPr userDrawn="1"/>
        </p:nvSpPr>
        <p:spPr>
          <a:xfrm>
            <a:off x="642097" y="6492037"/>
            <a:ext cx="3976202" cy="292388"/>
          </a:xfrm>
          <a:prstGeom prst="rect">
            <a:avLst/>
          </a:prstGeom>
          <a:noFill/>
        </p:spPr>
        <p:txBody>
          <a:bodyPr wrap="square" rtlCol="0">
            <a:spAutoFit/>
          </a:bodyPr>
          <a:lstStyle/>
          <a:p>
            <a:r>
              <a:rPr lang="en-US" sz="1300" b="1" i="0">
                <a:solidFill>
                  <a:schemeClr val="bg1"/>
                </a:solidFill>
                <a:latin typeface="Arial Black" charset="0"/>
                <a:ea typeface="Arial Black" charset="0"/>
                <a:cs typeface="Arial Black" charset="0"/>
              </a:rPr>
              <a:t>Georgia Department of Human Services </a:t>
            </a:r>
            <a:r>
              <a:rPr lang="en-US" sz="1300" b="0" i="0">
                <a:solidFill>
                  <a:schemeClr val="bg1"/>
                </a:solidFill>
                <a:latin typeface="Arial Black" charset="0"/>
                <a:ea typeface="Arial Black" charset="0"/>
                <a:cs typeface="Arial Black" charset="0"/>
              </a:rPr>
              <a:t>| </a:t>
            </a:r>
            <a:endParaRPr lang="en-US" sz="1300" b="1" i="0">
              <a:solidFill>
                <a:schemeClr val="bg1"/>
              </a:solidFill>
              <a:latin typeface="Arial Black" charset="0"/>
              <a:ea typeface="Arial Black" charset="0"/>
              <a:cs typeface="Arial Black" charset="0"/>
            </a:endParaRPr>
          </a:p>
        </p:txBody>
      </p:sp>
      <p:sp>
        <p:nvSpPr>
          <p:cNvPr id="11" name="Text Placeholder 2"/>
          <p:cNvSpPr>
            <a:spLocks noGrp="1"/>
          </p:cNvSpPr>
          <p:nvPr>
            <p:ph type="body" sz="quarter" idx="10" hasCustomPrompt="1"/>
          </p:nvPr>
        </p:nvSpPr>
        <p:spPr>
          <a:xfrm>
            <a:off x="4440823" y="6510338"/>
            <a:ext cx="5845175" cy="260350"/>
          </a:xfrm>
        </p:spPr>
        <p:txBody>
          <a:bodyPr>
            <a:noAutofit/>
          </a:bodyPr>
          <a:lstStyle>
            <a:lvl1pPr marL="0" indent="0">
              <a:buNone/>
              <a:defRPr sz="1300" baseline="0">
                <a:solidFill>
                  <a:schemeClr val="bg1"/>
                </a:solidFill>
              </a:defRPr>
            </a:lvl1pPr>
          </a:lstStyle>
          <a:p>
            <a:pPr lvl="0"/>
            <a:r>
              <a:rPr lang="en-US" sz="1300"/>
              <a:t>Office or Division Name goes </a:t>
            </a:r>
            <a:r>
              <a:rPr lang="en-US" sz="1300" err="1"/>
              <a:t>herey</a:t>
            </a:r>
            <a:endParaRPr lang="en-US"/>
          </a:p>
        </p:txBody>
      </p:sp>
      <p:sp>
        <p:nvSpPr>
          <p:cNvPr id="15" name="Date Placeholder 1"/>
          <p:cNvSpPr>
            <a:spLocks noGrp="1"/>
          </p:cNvSpPr>
          <p:nvPr>
            <p:ph type="dt" sz="half" idx="11"/>
          </p:nvPr>
        </p:nvSpPr>
        <p:spPr>
          <a:xfrm>
            <a:off x="10396309" y="6458363"/>
            <a:ext cx="870215" cy="365125"/>
          </a:xfrm>
        </p:spPr>
        <p:txBody>
          <a:bodyPr/>
          <a:lstStyle>
            <a:lvl1pPr algn="r">
              <a:defRPr sz="1300">
                <a:solidFill>
                  <a:schemeClr val="bg1"/>
                </a:solidFill>
              </a:defRPr>
            </a:lvl1pPr>
          </a:lstStyle>
          <a:p>
            <a:r>
              <a:rPr lang="en-US"/>
              <a:t>2/16/2022</a:t>
            </a:r>
          </a:p>
        </p:txBody>
      </p:sp>
    </p:spTree>
    <p:extLst>
      <p:ext uri="{BB962C8B-B14F-4D97-AF65-F5344CB8AC3E}">
        <p14:creationId xmlns:p14="http://schemas.microsoft.com/office/powerpoint/2010/main" val="58375884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ntent Slide 2 Column GREEN text + photo Green">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9623" y="256185"/>
            <a:ext cx="11497235" cy="1033368"/>
          </a:xfrm>
        </p:spPr>
        <p:txBody>
          <a:bodyPr>
            <a:normAutofit/>
          </a:bodyPr>
          <a:lstStyle>
            <a:lvl1pPr algn="ctr">
              <a:defRPr sz="4000" b="1" i="0">
                <a:latin typeface="Arial Black" charset="0"/>
                <a:ea typeface="Arial Black" charset="0"/>
                <a:cs typeface="Arial Black" charset="0"/>
              </a:defRPr>
            </a:lvl1pPr>
          </a:lstStyle>
          <a:p>
            <a:r>
              <a:rPr lang="en-US"/>
              <a:t>Slide title goes here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49" y="6241153"/>
            <a:ext cx="584948" cy="584948"/>
          </a:xfrm>
          <a:prstGeom prst="rect">
            <a:avLst/>
          </a:prstGeom>
        </p:spPr>
      </p:pic>
      <p:cxnSp>
        <p:nvCxnSpPr>
          <p:cNvPr id="9" name="Straight Connector 8"/>
          <p:cNvCxnSpPr/>
          <p:nvPr userDrawn="1"/>
        </p:nvCxnSpPr>
        <p:spPr>
          <a:xfrm>
            <a:off x="11376837" y="6510940"/>
            <a:ext cx="0" cy="259972"/>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3"/>
          </p:nvPr>
        </p:nvSpPr>
        <p:spPr>
          <a:xfrm>
            <a:off x="349250" y="1289553"/>
            <a:ext cx="5521463" cy="4782635"/>
          </a:xfrm>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Box 16"/>
          <p:cNvSpPr txBox="1"/>
          <p:nvPr userDrawn="1"/>
        </p:nvSpPr>
        <p:spPr>
          <a:xfrm>
            <a:off x="11487150" y="6480462"/>
            <a:ext cx="585788" cy="307777"/>
          </a:xfrm>
          <a:prstGeom prst="rect">
            <a:avLst/>
          </a:prstGeom>
          <a:noFill/>
        </p:spPr>
        <p:txBody>
          <a:bodyPr wrap="square" rtlCol="0">
            <a:spAutoFit/>
          </a:bodyPr>
          <a:lstStyle/>
          <a:p>
            <a:fld id="{15209312-FEBA-6D4B-8361-CC24BE43BAEF}" type="slidenum">
              <a:rPr lang="en-US" sz="1400" smtClean="0">
                <a:solidFill>
                  <a:schemeClr val="bg1"/>
                </a:solidFill>
                <a:latin typeface="Arial" charset="0"/>
                <a:ea typeface="Arial" charset="0"/>
                <a:cs typeface="Arial" charset="0"/>
              </a:rPr>
              <a:t>‹#›</a:t>
            </a:fld>
            <a:endParaRPr lang="en-US" sz="1400">
              <a:solidFill>
                <a:schemeClr val="bg1"/>
              </a:solidFill>
              <a:latin typeface="Arial" charset="0"/>
              <a:ea typeface="Arial" charset="0"/>
              <a:cs typeface="Arial" charset="0"/>
            </a:endParaRPr>
          </a:p>
        </p:txBody>
      </p:sp>
      <p:sp>
        <p:nvSpPr>
          <p:cNvPr id="4" name="Picture Placeholder 3"/>
          <p:cNvSpPr>
            <a:spLocks noGrp="1"/>
          </p:cNvSpPr>
          <p:nvPr>
            <p:ph type="pic" sz="quarter" idx="14"/>
          </p:nvPr>
        </p:nvSpPr>
        <p:spPr>
          <a:xfrm>
            <a:off x="6227763" y="1289553"/>
            <a:ext cx="5619750" cy="4782635"/>
          </a:xfrm>
        </p:spPr>
        <p:txBody>
          <a:bodyPr/>
          <a:lstStyle>
            <a:lvl1pPr marL="0" indent="0">
              <a:buFontTx/>
              <a:buNone/>
              <a:defRPr>
                <a:latin typeface="Arial" charset="0"/>
                <a:ea typeface="Arial" charset="0"/>
                <a:cs typeface="Arial" charset="0"/>
              </a:defRPr>
            </a:lvl1pPr>
          </a:lstStyle>
          <a:p>
            <a:endParaRPr lang="en-US"/>
          </a:p>
        </p:txBody>
      </p:sp>
      <p:sp>
        <p:nvSpPr>
          <p:cNvPr id="10" name="TextBox 9"/>
          <p:cNvSpPr txBox="1"/>
          <p:nvPr userDrawn="1"/>
        </p:nvSpPr>
        <p:spPr>
          <a:xfrm>
            <a:off x="642097" y="6492037"/>
            <a:ext cx="3976202" cy="292388"/>
          </a:xfrm>
          <a:prstGeom prst="rect">
            <a:avLst/>
          </a:prstGeom>
          <a:noFill/>
        </p:spPr>
        <p:txBody>
          <a:bodyPr wrap="square" rtlCol="0">
            <a:spAutoFit/>
          </a:bodyPr>
          <a:lstStyle/>
          <a:p>
            <a:r>
              <a:rPr lang="en-US" sz="1300" b="1" i="0">
                <a:solidFill>
                  <a:schemeClr val="bg1"/>
                </a:solidFill>
                <a:latin typeface="Arial Black" charset="0"/>
                <a:ea typeface="Arial Black" charset="0"/>
                <a:cs typeface="Arial Black" charset="0"/>
              </a:rPr>
              <a:t>Georgia Department of Human Services </a:t>
            </a:r>
            <a:r>
              <a:rPr lang="en-US" sz="1300" b="0" i="0">
                <a:solidFill>
                  <a:schemeClr val="bg1"/>
                </a:solidFill>
                <a:latin typeface="Arial Black" charset="0"/>
                <a:ea typeface="Arial Black" charset="0"/>
                <a:cs typeface="Arial Black" charset="0"/>
              </a:rPr>
              <a:t>| </a:t>
            </a:r>
            <a:endParaRPr lang="en-US" sz="1300" b="1" i="0">
              <a:solidFill>
                <a:schemeClr val="bg1"/>
              </a:solidFill>
              <a:latin typeface="Arial Black" charset="0"/>
              <a:ea typeface="Arial Black" charset="0"/>
              <a:cs typeface="Arial Black" charset="0"/>
            </a:endParaRPr>
          </a:p>
        </p:txBody>
      </p:sp>
      <p:sp>
        <p:nvSpPr>
          <p:cNvPr id="11" name="Text Placeholder 2"/>
          <p:cNvSpPr>
            <a:spLocks noGrp="1"/>
          </p:cNvSpPr>
          <p:nvPr>
            <p:ph type="body" sz="quarter" idx="10" hasCustomPrompt="1"/>
          </p:nvPr>
        </p:nvSpPr>
        <p:spPr>
          <a:xfrm>
            <a:off x="4440823" y="6510338"/>
            <a:ext cx="5845175" cy="260350"/>
          </a:xfrm>
        </p:spPr>
        <p:txBody>
          <a:bodyPr>
            <a:noAutofit/>
          </a:bodyPr>
          <a:lstStyle>
            <a:lvl1pPr marL="0" indent="0">
              <a:buNone/>
              <a:defRPr sz="1300" baseline="0">
                <a:solidFill>
                  <a:schemeClr val="bg1"/>
                </a:solidFill>
              </a:defRPr>
            </a:lvl1pPr>
          </a:lstStyle>
          <a:p>
            <a:pPr lvl="0"/>
            <a:r>
              <a:rPr lang="en-US" sz="1300"/>
              <a:t>Office or Division Name goes </a:t>
            </a:r>
            <a:r>
              <a:rPr lang="en-US" sz="1300" err="1"/>
              <a:t>herey</a:t>
            </a:r>
            <a:endParaRPr lang="en-US"/>
          </a:p>
        </p:txBody>
      </p:sp>
      <p:sp>
        <p:nvSpPr>
          <p:cNvPr id="15" name="Date Placeholder 1"/>
          <p:cNvSpPr>
            <a:spLocks noGrp="1"/>
          </p:cNvSpPr>
          <p:nvPr>
            <p:ph type="dt" sz="half" idx="11"/>
          </p:nvPr>
        </p:nvSpPr>
        <p:spPr>
          <a:xfrm>
            <a:off x="10396309" y="6458363"/>
            <a:ext cx="870215" cy="365125"/>
          </a:xfrm>
        </p:spPr>
        <p:txBody>
          <a:bodyPr/>
          <a:lstStyle>
            <a:lvl1pPr algn="r">
              <a:defRPr sz="1300">
                <a:solidFill>
                  <a:schemeClr val="bg1"/>
                </a:solidFill>
              </a:defRPr>
            </a:lvl1pPr>
          </a:lstStyle>
          <a:p>
            <a:r>
              <a:rPr lang="en-US"/>
              <a:t>2/16/2022</a:t>
            </a:r>
          </a:p>
        </p:txBody>
      </p:sp>
    </p:spTree>
    <p:extLst>
      <p:ext uri="{BB962C8B-B14F-4D97-AF65-F5344CB8AC3E}">
        <p14:creationId xmlns:p14="http://schemas.microsoft.com/office/powerpoint/2010/main" val="47812754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ntent Slide 2 column ORANGE text + photo Orange">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9623" y="256185"/>
            <a:ext cx="11497235" cy="1033368"/>
          </a:xfrm>
        </p:spPr>
        <p:txBody>
          <a:bodyPr>
            <a:normAutofit/>
          </a:bodyPr>
          <a:lstStyle>
            <a:lvl1pPr algn="ctr">
              <a:defRPr sz="4000" b="1" i="0">
                <a:latin typeface="Arial Black" charset="0"/>
                <a:ea typeface="Arial Black" charset="0"/>
                <a:cs typeface="Arial Black" charset="0"/>
              </a:defRPr>
            </a:lvl1pPr>
          </a:lstStyle>
          <a:p>
            <a:r>
              <a:rPr lang="en-US"/>
              <a:t>Slide title goes here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49" y="6241153"/>
            <a:ext cx="584948" cy="584948"/>
          </a:xfrm>
          <a:prstGeom prst="rect">
            <a:avLst/>
          </a:prstGeom>
        </p:spPr>
      </p:pic>
      <p:cxnSp>
        <p:nvCxnSpPr>
          <p:cNvPr id="9" name="Straight Connector 8"/>
          <p:cNvCxnSpPr/>
          <p:nvPr userDrawn="1"/>
        </p:nvCxnSpPr>
        <p:spPr>
          <a:xfrm>
            <a:off x="11376837" y="6510940"/>
            <a:ext cx="0" cy="259972"/>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3"/>
          </p:nvPr>
        </p:nvSpPr>
        <p:spPr>
          <a:xfrm>
            <a:off x="349250" y="1289553"/>
            <a:ext cx="5521463" cy="4782635"/>
          </a:xfrm>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Box 16"/>
          <p:cNvSpPr txBox="1"/>
          <p:nvPr userDrawn="1"/>
        </p:nvSpPr>
        <p:spPr>
          <a:xfrm>
            <a:off x="11487150" y="6480462"/>
            <a:ext cx="585788" cy="307777"/>
          </a:xfrm>
          <a:prstGeom prst="rect">
            <a:avLst/>
          </a:prstGeom>
          <a:noFill/>
        </p:spPr>
        <p:txBody>
          <a:bodyPr wrap="square" rtlCol="0">
            <a:spAutoFit/>
          </a:bodyPr>
          <a:lstStyle/>
          <a:p>
            <a:fld id="{15209312-FEBA-6D4B-8361-CC24BE43BAEF}" type="slidenum">
              <a:rPr lang="en-US" sz="1400" smtClean="0">
                <a:solidFill>
                  <a:schemeClr val="bg1"/>
                </a:solidFill>
                <a:latin typeface="Arial" charset="0"/>
                <a:ea typeface="Arial" charset="0"/>
                <a:cs typeface="Arial" charset="0"/>
              </a:rPr>
              <a:t>‹#›</a:t>
            </a:fld>
            <a:endParaRPr lang="en-US" sz="1400">
              <a:solidFill>
                <a:schemeClr val="bg1"/>
              </a:solidFill>
              <a:latin typeface="Arial" charset="0"/>
              <a:ea typeface="Arial" charset="0"/>
              <a:cs typeface="Arial" charset="0"/>
            </a:endParaRPr>
          </a:p>
        </p:txBody>
      </p:sp>
      <p:sp>
        <p:nvSpPr>
          <p:cNvPr id="4" name="Picture Placeholder 3"/>
          <p:cNvSpPr>
            <a:spLocks noGrp="1"/>
          </p:cNvSpPr>
          <p:nvPr>
            <p:ph type="pic" sz="quarter" idx="14"/>
          </p:nvPr>
        </p:nvSpPr>
        <p:spPr>
          <a:xfrm>
            <a:off x="6227763" y="1289553"/>
            <a:ext cx="5619750" cy="4782635"/>
          </a:xfrm>
        </p:spPr>
        <p:txBody>
          <a:bodyPr/>
          <a:lstStyle>
            <a:lvl1pPr marL="0" indent="0">
              <a:buFontTx/>
              <a:buNone/>
              <a:defRPr>
                <a:latin typeface="Arial" charset="0"/>
                <a:ea typeface="Arial" charset="0"/>
                <a:cs typeface="Arial" charset="0"/>
              </a:defRPr>
            </a:lvl1pPr>
          </a:lstStyle>
          <a:p>
            <a:endParaRPr lang="en-US"/>
          </a:p>
        </p:txBody>
      </p:sp>
      <p:sp>
        <p:nvSpPr>
          <p:cNvPr id="10" name="TextBox 9"/>
          <p:cNvSpPr txBox="1"/>
          <p:nvPr userDrawn="1"/>
        </p:nvSpPr>
        <p:spPr>
          <a:xfrm>
            <a:off x="642097" y="6492037"/>
            <a:ext cx="3976202" cy="292388"/>
          </a:xfrm>
          <a:prstGeom prst="rect">
            <a:avLst/>
          </a:prstGeom>
          <a:noFill/>
        </p:spPr>
        <p:txBody>
          <a:bodyPr wrap="square" rtlCol="0">
            <a:spAutoFit/>
          </a:bodyPr>
          <a:lstStyle/>
          <a:p>
            <a:r>
              <a:rPr lang="en-US" sz="1300" b="1" i="0">
                <a:solidFill>
                  <a:schemeClr val="bg1"/>
                </a:solidFill>
                <a:latin typeface="Arial Black" charset="0"/>
                <a:ea typeface="Arial Black" charset="0"/>
                <a:cs typeface="Arial Black" charset="0"/>
              </a:rPr>
              <a:t>Georgia Department of Human Services </a:t>
            </a:r>
            <a:r>
              <a:rPr lang="en-US" sz="1300" b="0" i="0">
                <a:solidFill>
                  <a:schemeClr val="bg1"/>
                </a:solidFill>
                <a:latin typeface="Arial Black" charset="0"/>
                <a:ea typeface="Arial Black" charset="0"/>
                <a:cs typeface="Arial Black" charset="0"/>
              </a:rPr>
              <a:t>| </a:t>
            </a:r>
            <a:endParaRPr lang="en-US" sz="1300" b="1" i="0">
              <a:solidFill>
                <a:schemeClr val="bg1"/>
              </a:solidFill>
              <a:latin typeface="Arial Black" charset="0"/>
              <a:ea typeface="Arial Black" charset="0"/>
              <a:cs typeface="Arial Black" charset="0"/>
            </a:endParaRPr>
          </a:p>
        </p:txBody>
      </p:sp>
      <p:sp>
        <p:nvSpPr>
          <p:cNvPr id="11" name="Text Placeholder 2"/>
          <p:cNvSpPr>
            <a:spLocks noGrp="1"/>
          </p:cNvSpPr>
          <p:nvPr>
            <p:ph type="body" sz="quarter" idx="10" hasCustomPrompt="1"/>
          </p:nvPr>
        </p:nvSpPr>
        <p:spPr>
          <a:xfrm>
            <a:off x="4440823" y="6510338"/>
            <a:ext cx="5845175" cy="260350"/>
          </a:xfrm>
        </p:spPr>
        <p:txBody>
          <a:bodyPr>
            <a:noAutofit/>
          </a:bodyPr>
          <a:lstStyle>
            <a:lvl1pPr marL="0" indent="0">
              <a:buNone/>
              <a:defRPr sz="1300" baseline="0">
                <a:solidFill>
                  <a:schemeClr val="bg1"/>
                </a:solidFill>
              </a:defRPr>
            </a:lvl1pPr>
          </a:lstStyle>
          <a:p>
            <a:pPr lvl="0"/>
            <a:r>
              <a:rPr lang="en-US" sz="1300"/>
              <a:t>Office or Division Name goes </a:t>
            </a:r>
            <a:r>
              <a:rPr lang="en-US" sz="1300" err="1"/>
              <a:t>herey</a:t>
            </a:r>
            <a:endParaRPr lang="en-US"/>
          </a:p>
        </p:txBody>
      </p:sp>
      <p:sp>
        <p:nvSpPr>
          <p:cNvPr id="15" name="Date Placeholder 1"/>
          <p:cNvSpPr>
            <a:spLocks noGrp="1"/>
          </p:cNvSpPr>
          <p:nvPr>
            <p:ph type="dt" sz="half" idx="11"/>
          </p:nvPr>
        </p:nvSpPr>
        <p:spPr>
          <a:xfrm>
            <a:off x="10396309" y="6458363"/>
            <a:ext cx="870215" cy="365125"/>
          </a:xfrm>
        </p:spPr>
        <p:txBody>
          <a:bodyPr/>
          <a:lstStyle>
            <a:lvl1pPr algn="r">
              <a:defRPr sz="1300">
                <a:solidFill>
                  <a:schemeClr val="bg1"/>
                </a:solidFill>
              </a:defRPr>
            </a:lvl1pPr>
          </a:lstStyle>
          <a:p>
            <a:r>
              <a:rPr lang="en-US"/>
              <a:t>2/16/2022</a:t>
            </a:r>
          </a:p>
        </p:txBody>
      </p:sp>
    </p:spTree>
    <p:extLst>
      <p:ext uri="{BB962C8B-B14F-4D97-AF65-F5344CB8AC3E}">
        <p14:creationId xmlns:p14="http://schemas.microsoft.com/office/powerpoint/2010/main" val="168713474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1_Content Slide 1 Column Blue Multicolor">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49" y="6241153"/>
            <a:ext cx="584948" cy="584948"/>
          </a:xfrm>
          <a:prstGeom prst="rect">
            <a:avLst/>
          </a:prstGeom>
        </p:spPr>
      </p:pic>
      <p:sp>
        <p:nvSpPr>
          <p:cNvPr id="7" name="TextBox 6"/>
          <p:cNvSpPr txBox="1"/>
          <p:nvPr userDrawn="1"/>
        </p:nvSpPr>
        <p:spPr>
          <a:xfrm>
            <a:off x="642097" y="6492037"/>
            <a:ext cx="3976202" cy="292388"/>
          </a:xfrm>
          <a:prstGeom prst="rect">
            <a:avLst/>
          </a:prstGeom>
          <a:noFill/>
        </p:spPr>
        <p:txBody>
          <a:bodyPr wrap="square" rtlCol="0">
            <a:spAutoFit/>
          </a:bodyPr>
          <a:lstStyle/>
          <a:p>
            <a:r>
              <a:rPr lang="en-US" sz="1300" b="1" i="0">
                <a:solidFill>
                  <a:schemeClr val="bg1"/>
                </a:solidFill>
                <a:latin typeface="Arial Black" charset="0"/>
                <a:ea typeface="Arial Black" charset="0"/>
                <a:cs typeface="Arial Black" charset="0"/>
              </a:rPr>
              <a:t>Georgia Department of Human Services </a:t>
            </a:r>
            <a:r>
              <a:rPr lang="en-US" sz="1300" b="0" i="0">
                <a:solidFill>
                  <a:schemeClr val="bg1"/>
                </a:solidFill>
                <a:latin typeface="Arial Black" charset="0"/>
                <a:ea typeface="Arial Black" charset="0"/>
                <a:cs typeface="Arial Black" charset="0"/>
              </a:rPr>
              <a:t>| </a:t>
            </a:r>
            <a:endParaRPr lang="en-US" sz="1300" b="1" i="0">
              <a:solidFill>
                <a:schemeClr val="bg1"/>
              </a:solidFill>
              <a:latin typeface="Arial Black" charset="0"/>
              <a:ea typeface="Arial Black" charset="0"/>
              <a:cs typeface="Arial Black" charset="0"/>
            </a:endParaRPr>
          </a:p>
        </p:txBody>
      </p:sp>
      <p:cxnSp>
        <p:nvCxnSpPr>
          <p:cNvPr id="9" name="Straight Connector 8"/>
          <p:cNvCxnSpPr/>
          <p:nvPr userDrawn="1"/>
        </p:nvCxnSpPr>
        <p:spPr>
          <a:xfrm>
            <a:off x="11376837" y="6510940"/>
            <a:ext cx="0" cy="259972"/>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a:xfrm>
            <a:off x="11487150" y="6480462"/>
            <a:ext cx="585788" cy="307777"/>
          </a:xfrm>
          <a:prstGeom prst="rect">
            <a:avLst/>
          </a:prstGeom>
          <a:noFill/>
        </p:spPr>
        <p:txBody>
          <a:bodyPr wrap="square" rtlCol="0">
            <a:spAutoFit/>
          </a:bodyPr>
          <a:lstStyle/>
          <a:p>
            <a:fld id="{15209312-FEBA-6D4B-8361-CC24BE43BAEF}" type="slidenum">
              <a:rPr lang="en-US" sz="1400" smtClean="0">
                <a:solidFill>
                  <a:schemeClr val="bg1"/>
                </a:solidFill>
                <a:latin typeface="Arial" charset="0"/>
                <a:ea typeface="Arial" charset="0"/>
                <a:cs typeface="Arial" charset="0"/>
              </a:rPr>
              <a:t>‹#›</a:t>
            </a:fld>
            <a:endParaRPr lang="en-US" sz="1400">
              <a:solidFill>
                <a:schemeClr val="bg1"/>
              </a:solidFill>
              <a:latin typeface="Arial" charset="0"/>
              <a:ea typeface="Arial" charset="0"/>
              <a:cs typeface="Arial" charset="0"/>
            </a:endParaRPr>
          </a:p>
        </p:txBody>
      </p:sp>
      <p:sp>
        <p:nvSpPr>
          <p:cNvPr id="10" name="Title 1"/>
          <p:cNvSpPr>
            <a:spLocks noGrp="1"/>
          </p:cNvSpPr>
          <p:nvPr>
            <p:ph type="title" hasCustomPrompt="1"/>
          </p:nvPr>
        </p:nvSpPr>
        <p:spPr>
          <a:xfrm>
            <a:off x="349623" y="256185"/>
            <a:ext cx="11497235" cy="1033368"/>
          </a:xfrm>
        </p:spPr>
        <p:txBody>
          <a:bodyPr>
            <a:normAutofit/>
          </a:bodyPr>
          <a:lstStyle>
            <a:lvl1pPr algn="ctr">
              <a:defRPr sz="4000" b="1" i="0">
                <a:latin typeface="Arial Black" charset="0"/>
                <a:ea typeface="Arial Black" charset="0"/>
                <a:cs typeface="Arial Black" charset="0"/>
              </a:defRPr>
            </a:lvl1pPr>
          </a:lstStyle>
          <a:p>
            <a:r>
              <a:rPr lang="en-US"/>
              <a:t>Slide title goes here</a:t>
            </a:r>
          </a:p>
        </p:txBody>
      </p:sp>
      <p:sp>
        <p:nvSpPr>
          <p:cNvPr id="11" name="Content Placeholder 2"/>
          <p:cNvSpPr>
            <a:spLocks noGrp="1"/>
          </p:cNvSpPr>
          <p:nvPr>
            <p:ph sz="half" idx="1"/>
          </p:nvPr>
        </p:nvSpPr>
        <p:spPr>
          <a:xfrm>
            <a:off x="349623" y="1289553"/>
            <a:ext cx="11497235" cy="4913738"/>
          </a:xfrm>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sz="quarter" idx="10" hasCustomPrompt="1"/>
          </p:nvPr>
        </p:nvSpPr>
        <p:spPr>
          <a:xfrm>
            <a:off x="4440823" y="6510338"/>
            <a:ext cx="5845175" cy="260350"/>
          </a:xfrm>
        </p:spPr>
        <p:txBody>
          <a:bodyPr>
            <a:noAutofit/>
          </a:bodyPr>
          <a:lstStyle>
            <a:lvl1pPr marL="0" indent="0">
              <a:buNone/>
              <a:defRPr sz="1300" baseline="0">
                <a:solidFill>
                  <a:schemeClr val="bg1"/>
                </a:solidFill>
              </a:defRPr>
            </a:lvl1pPr>
          </a:lstStyle>
          <a:p>
            <a:pPr lvl="0"/>
            <a:r>
              <a:rPr lang="en-US" sz="1300"/>
              <a:t>Office or Division Name goes </a:t>
            </a:r>
            <a:r>
              <a:rPr lang="en-US" sz="1300" err="1"/>
              <a:t>herey</a:t>
            </a:r>
            <a:endParaRPr lang="en-US"/>
          </a:p>
        </p:txBody>
      </p:sp>
      <p:sp>
        <p:nvSpPr>
          <p:cNvPr id="4" name="Text Placeholder 3"/>
          <p:cNvSpPr>
            <a:spLocks noGrp="1"/>
          </p:cNvSpPr>
          <p:nvPr>
            <p:ph type="body" sz="quarter" idx="11" hasCustomPrompt="1"/>
          </p:nvPr>
        </p:nvSpPr>
        <p:spPr>
          <a:xfrm>
            <a:off x="10325100" y="6510338"/>
            <a:ext cx="923925" cy="260350"/>
          </a:xfrm>
        </p:spPr>
        <p:txBody>
          <a:bodyPr>
            <a:noAutofit/>
          </a:bodyPr>
          <a:lstStyle>
            <a:lvl1pPr marL="0" indent="0" algn="r">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fld id="{8F63BABC-A9D0-8F42-B2E2-01F2E8C0DF4E}" type="datetime1">
              <a:rPr lang="en-US" smtClean="0"/>
              <a:t>9/12/16</a:t>
            </a:fld>
            <a:endParaRPr lang="en-US"/>
          </a:p>
        </p:txBody>
      </p:sp>
    </p:spTree>
    <p:extLst>
      <p:ext uri="{BB962C8B-B14F-4D97-AF65-F5344CB8AC3E}">
        <p14:creationId xmlns:p14="http://schemas.microsoft.com/office/powerpoint/2010/main" val="157900509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Vision Statement">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49" y="6241153"/>
            <a:ext cx="584948" cy="584948"/>
          </a:xfrm>
          <a:prstGeom prst="rect">
            <a:avLst/>
          </a:prstGeom>
        </p:spPr>
      </p:pic>
      <p:sp>
        <p:nvSpPr>
          <p:cNvPr id="7" name="TextBox 6"/>
          <p:cNvSpPr txBox="1"/>
          <p:nvPr userDrawn="1"/>
        </p:nvSpPr>
        <p:spPr>
          <a:xfrm>
            <a:off x="642097" y="6492037"/>
            <a:ext cx="3976202" cy="292388"/>
          </a:xfrm>
          <a:prstGeom prst="rect">
            <a:avLst/>
          </a:prstGeom>
          <a:noFill/>
        </p:spPr>
        <p:txBody>
          <a:bodyPr wrap="square" rtlCol="0">
            <a:spAutoFit/>
          </a:bodyPr>
          <a:lstStyle/>
          <a:p>
            <a:r>
              <a:rPr lang="en-US" sz="1300" b="1" i="0">
                <a:solidFill>
                  <a:schemeClr val="bg1"/>
                </a:solidFill>
                <a:latin typeface="Arial Black" charset="0"/>
                <a:ea typeface="Arial Black" charset="0"/>
                <a:cs typeface="Arial Black" charset="0"/>
              </a:rPr>
              <a:t>Georgia Department of Human Services </a:t>
            </a:r>
            <a:r>
              <a:rPr lang="en-US" sz="1300" b="0" i="0">
                <a:solidFill>
                  <a:schemeClr val="bg1"/>
                </a:solidFill>
                <a:latin typeface="Arial Black" charset="0"/>
                <a:ea typeface="Arial Black" charset="0"/>
                <a:cs typeface="Arial Black" charset="0"/>
              </a:rPr>
              <a:t>| </a:t>
            </a:r>
            <a:endParaRPr lang="en-US" sz="1300" b="1" i="0">
              <a:solidFill>
                <a:schemeClr val="bg1"/>
              </a:solidFill>
              <a:latin typeface="Arial Black" charset="0"/>
              <a:ea typeface="Arial Black" charset="0"/>
              <a:cs typeface="Arial Black" charset="0"/>
            </a:endParaRPr>
          </a:p>
        </p:txBody>
      </p:sp>
      <p:cxnSp>
        <p:nvCxnSpPr>
          <p:cNvPr id="9" name="Straight Connector 8"/>
          <p:cNvCxnSpPr/>
          <p:nvPr userDrawn="1"/>
        </p:nvCxnSpPr>
        <p:spPr>
          <a:xfrm>
            <a:off x="11376837" y="6510940"/>
            <a:ext cx="0" cy="259972"/>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a:xfrm>
            <a:off x="11487150" y="6480462"/>
            <a:ext cx="585788" cy="307777"/>
          </a:xfrm>
          <a:prstGeom prst="rect">
            <a:avLst/>
          </a:prstGeom>
          <a:noFill/>
        </p:spPr>
        <p:txBody>
          <a:bodyPr wrap="square" rtlCol="0">
            <a:spAutoFit/>
          </a:bodyPr>
          <a:lstStyle/>
          <a:p>
            <a:fld id="{15209312-FEBA-6D4B-8361-CC24BE43BAEF}" type="slidenum">
              <a:rPr lang="en-US" sz="1400" smtClean="0">
                <a:solidFill>
                  <a:schemeClr val="bg1"/>
                </a:solidFill>
                <a:latin typeface="Arial" charset="0"/>
                <a:ea typeface="Arial" charset="0"/>
                <a:cs typeface="Arial" charset="0"/>
              </a:rPr>
              <a:t>‹#›</a:t>
            </a:fld>
            <a:endParaRPr lang="en-US" sz="1400">
              <a:solidFill>
                <a:schemeClr val="bg1"/>
              </a:solidFill>
              <a:latin typeface="Arial" charset="0"/>
              <a:ea typeface="Arial" charset="0"/>
              <a:cs typeface="Arial" charset="0"/>
            </a:endParaRPr>
          </a:p>
        </p:txBody>
      </p:sp>
      <p:sp>
        <p:nvSpPr>
          <p:cNvPr id="3" name="Text Placeholder 2"/>
          <p:cNvSpPr>
            <a:spLocks noGrp="1"/>
          </p:cNvSpPr>
          <p:nvPr>
            <p:ph type="body" sz="quarter" idx="10" hasCustomPrompt="1"/>
          </p:nvPr>
        </p:nvSpPr>
        <p:spPr>
          <a:xfrm>
            <a:off x="4440823" y="6510338"/>
            <a:ext cx="5845175" cy="260350"/>
          </a:xfrm>
        </p:spPr>
        <p:txBody>
          <a:bodyPr>
            <a:noAutofit/>
          </a:bodyPr>
          <a:lstStyle>
            <a:lvl1pPr marL="0" indent="0">
              <a:buNone/>
              <a:defRPr sz="1300" baseline="0">
                <a:solidFill>
                  <a:schemeClr val="bg1"/>
                </a:solidFill>
              </a:defRPr>
            </a:lvl1pPr>
          </a:lstStyle>
          <a:p>
            <a:pPr lvl="0"/>
            <a:r>
              <a:rPr lang="en-US" sz="1300"/>
              <a:t>Office or Division Name goes </a:t>
            </a:r>
            <a:r>
              <a:rPr lang="en-US" sz="1300" err="1"/>
              <a:t>herey</a:t>
            </a:r>
            <a:endParaRPr lang="en-US"/>
          </a:p>
        </p:txBody>
      </p:sp>
      <p:sp>
        <p:nvSpPr>
          <p:cNvPr id="2" name="Date Placeholder 1"/>
          <p:cNvSpPr>
            <a:spLocks noGrp="1"/>
          </p:cNvSpPr>
          <p:nvPr>
            <p:ph type="dt" sz="half" idx="11"/>
          </p:nvPr>
        </p:nvSpPr>
        <p:spPr>
          <a:xfrm>
            <a:off x="10007601" y="6458363"/>
            <a:ext cx="1258924" cy="365125"/>
          </a:xfrm>
        </p:spPr>
        <p:txBody>
          <a:bodyPr/>
          <a:lstStyle>
            <a:lvl1pPr algn="r">
              <a:defRPr sz="1300">
                <a:solidFill>
                  <a:schemeClr val="bg1"/>
                </a:solidFill>
              </a:defRPr>
            </a:lvl1pPr>
          </a:lstStyle>
          <a:p>
            <a:r>
              <a:rPr lang="en-US"/>
              <a:t>2/16/2022</a:t>
            </a:r>
          </a:p>
        </p:txBody>
      </p:sp>
      <p:pic>
        <p:nvPicPr>
          <p:cNvPr id="12" name="Picture 11"/>
          <p:cNvPicPr>
            <a:picLocks noChangeAspect="1"/>
          </p:cNvPicPr>
          <p:nvPr userDrawn="1"/>
        </p:nvPicPr>
        <p:blipFill rotWithShape="1">
          <a:blip r:embed="rId4">
            <a:extLst>
              <a:ext uri="{28A0092B-C50C-407E-A947-70E740481C1C}">
                <a14:useLocalDpi xmlns:a14="http://schemas.microsoft.com/office/drawing/2010/main" val="0"/>
              </a:ext>
            </a:extLst>
          </a:blip>
          <a:srcRect t="9346" r="2155" b="17958"/>
          <a:stretch/>
        </p:blipFill>
        <p:spPr>
          <a:xfrm>
            <a:off x="-51371" y="165101"/>
            <a:ext cx="12293869" cy="6292438"/>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275" y="6231013"/>
            <a:ext cx="600075" cy="600075"/>
          </a:xfrm>
          <a:prstGeom prst="rect">
            <a:avLst/>
          </a:prstGeom>
        </p:spPr>
      </p:pic>
      <p:sp>
        <p:nvSpPr>
          <p:cNvPr id="14" name="Rectangle 13"/>
          <p:cNvSpPr/>
          <p:nvPr userDrawn="1"/>
        </p:nvSpPr>
        <p:spPr>
          <a:xfrm>
            <a:off x="-217714" y="5301343"/>
            <a:ext cx="12540343" cy="533400"/>
          </a:xfrm>
          <a:prstGeom prst="rect">
            <a:avLst/>
          </a:prstGeom>
          <a:solidFill>
            <a:srgbClr val="A0CD4D">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userDrawn="1"/>
        </p:nvSpPr>
        <p:spPr>
          <a:xfrm>
            <a:off x="-51371" y="5388426"/>
            <a:ext cx="12293869" cy="369332"/>
          </a:xfrm>
          <a:prstGeom prst="rect">
            <a:avLst/>
          </a:prstGeom>
          <a:noFill/>
        </p:spPr>
        <p:txBody>
          <a:bodyPr wrap="square" rtlCol="0">
            <a:spAutoFit/>
          </a:bodyPr>
          <a:lstStyle/>
          <a:p>
            <a:pPr algn="ctr"/>
            <a:r>
              <a:rPr lang="en-US" spc="1000"/>
              <a:t>STRONGER FAMILIES FOR A STRONGER GEORGIA</a:t>
            </a:r>
          </a:p>
        </p:txBody>
      </p:sp>
    </p:spTree>
    <p:extLst>
      <p:ext uri="{BB962C8B-B14F-4D97-AF65-F5344CB8AC3E}">
        <p14:creationId xmlns:p14="http://schemas.microsoft.com/office/powerpoint/2010/main" val="3664614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Slide_OIG Option 1">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24089" y="4053543"/>
            <a:ext cx="6832122" cy="528098"/>
          </a:xfrm>
        </p:spPr>
        <p:txBody>
          <a:bodyPr/>
          <a:lstStyle>
            <a:lvl1pPr marL="0" indent="0" algn="l">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12"/>
          <p:cNvSpPr>
            <a:spLocks noGrp="1"/>
          </p:cNvSpPr>
          <p:nvPr>
            <p:ph type="title" hasCustomPrompt="1"/>
          </p:nvPr>
        </p:nvSpPr>
        <p:spPr>
          <a:xfrm>
            <a:off x="5124089" y="3345526"/>
            <a:ext cx="6832122" cy="869381"/>
          </a:xfrm>
        </p:spPr>
        <p:txBody>
          <a:bodyPr>
            <a:normAutofit/>
          </a:bodyPr>
          <a:lstStyle>
            <a:lvl1pPr>
              <a:defRPr sz="4000" b="1" i="0" baseline="0">
                <a:solidFill>
                  <a:schemeClr val="bg1"/>
                </a:solidFill>
                <a:latin typeface="Arial Black" charset="0"/>
                <a:ea typeface="Arial Black" charset="0"/>
                <a:cs typeface="Arial Black" charset="0"/>
              </a:defRPr>
            </a:lvl1pPr>
          </a:lstStyle>
          <a:p>
            <a:r>
              <a:rPr lang="en-US"/>
              <a:t>Presentation Title Here</a:t>
            </a:r>
          </a:p>
        </p:txBody>
      </p:sp>
      <p:sp>
        <p:nvSpPr>
          <p:cNvPr id="15" name="Text Placeholder 14"/>
          <p:cNvSpPr>
            <a:spLocks noGrp="1"/>
          </p:cNvSpPr>
          <p:nvPr>
            <p:ph type="body" sz="quarter" idx="11" hasCustomPrompt="1"/>
          </p:nvPr>
        </p:nvSpPr>
        <p:spPr>
          <a:xfrm>
            <a:off x="5124450" y="4745038"/>
            <a:ext cx="6831013" cy="414337"/>
          </a:xfrm>
        </p:spPr>
        <p:txBody>
          <a:bodyPr/>
          <a:lstStyle>
            <a:lvl1pPr marL="0" indent="0">
              <a:buFontTx/>
              <a:buNone/>
              <a:defRPr b="1" i="0" baseline="0">
                <a:solidFill>
                  <a:schemeClr val="bg1"/>
                </a:solidFill>
                <a:latin typeface="Arial Black" charset="0"/>
                <a:ea typeface="Arial Black" charset="0"/>
                <a:cs typeface="Arial Black"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Name</a:t>
            </a:r>
          </a:p>
        </p:txBody>
      </p:sp>
      <p:sp>
        <p:nvSpPr>
          <p:cNvPr id="17" name="Text Placeholder 16"/>
          <p:cNvSpPr>
            <a:spLocks noGrp="1"/>
          </p:cNvSpPr>
          <p:nvPr>
            <p:ph type="body" sz="quarter" idx="12" hasCustomPrompt="1"/>
          </p:nvPr>
        </p:nvSpPr>
        <p:spPr>
          <a:xfrm>
            <a:off x="5124450" y="5159375"/>
            <a:ext cx="6831013" cy="309563"/>
          </a:xfrm>
        </p:spPr>
        <p:txBody>
          <a:bodyPr/>
          <a:lstStyle>
            <a:lvl1pPr marL="0" indent="0">
              <a:buFontTx/>
              <a:buNone/>
              <a:defRPr b="0" i="0" baseline="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Presenter Title</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6078" y="1049542"/>
            <a:ext cx="924767" cy="924767"/>
          </a:xfrm>
          <a:prstGeom prst="rect">
            <a:avLst/>
          </a:prstGeom>
        </p:spPr>
      </p:pic>
      <p:sp>
        <p:nvSpPr>
          <p:cNvPr id="28" name="TextBox 27"/>
          <p:cNvSpPr txBox="1"/>
          <p:nvPr userDrawn="1"/>
        </p:nvSpPr>
        <p:spPr>
          <a:xfrm>
            <a:off x="5010845" y="1311870"/>
            <a:ext cx="5777026" cy="400110"/>
          </a:xfrm>
          <a:prstGeom prst="rect">
            <a:avLst/>
          </a:prstGeom>
          <a:noFill/>
        </p:spPr>
        <p:txBody>
          <a:bodyPr wrap="square" rtlCol="0">
            <a:spAutoFit/>
          </a:bodyPr>
          <a:lstStyle/>
          <a:p>
            <a:r>
              <a:rPr lang="en-US" sz="2000" b="1" i="0">
                <a:solidFill>
                  <a:schemeClr val="bg1"/>
                </a:solidFill>
                <a:latin typeface="Arial Black" charset="0"/>
                <a:ea typeface="Arial Black" charset="0"/>
                <a:cs typeface="Arial Black" charset="0"/>
              </a:rPr>
              <a:t>Georgia Department of Human Services</a:t>
            </a:r>
          </a:p>
        </p:txBody>
      </p:sp>
      <p:sp>
        <p:nvSpPr>
          <p:cNvPr id="2" name="TextBox 1"/>
          <p:cNvSpPr txBox="1"/>
          <p:nvPr userDrawn="1"/>
        </p:nvSpPr>
        <p:spPr>
          <a:xfrm>
            <a:off x="5010845" y="1622265"/>
            <a:ext cx="5530659" cy="369332"/>
          </a:xfrm>
          <a:prstGeom prst="rect">
            <a:avLst/>
          </a:prstGeom>
          <a:noFill/>
        </p:spPr>
        <p:txBody>
          <a:bodyPr wrap="square" rtlCol="0">
            <a:spAutoFit/>
          </a:bodyPr>
          <a:lstStyle/>
          <a:p>
            <a:r>
              <a:rPr lang="en-US" b="0" i="0">
                <a:solidFill>
                  <a:schemeClr val="bg1"/>
                </a:solidFill>
                <a:latin typeface="Arial" charset="0"/>
                <a:ea typeface="Arial" charset="0"/>
                <a:cs typeface="Arial" charset="0"/>
              </a:rPr>
              <a:t>Office of Inspector General</a:t>
            </a:r>
          </a:p>
        </p:txBody>
      </p:sp>
      <p:sp>
        <p:nvSpPr>
          <p:cNvPr id="10" name="Date Placeholder 3"/>
          <p:cNvSpPr>
            <a:spLocks noGrp="1"/>
          </p:cNvSpPr>
          <p:nvPr>
            <p:ph type="dt" sz="half" idx="13"/>
          </p:nvPr>
        </p:nvSpPr>
        <p:spPr>
          <a:xfrm>
            <a:off x="9428971" y="6540500"/>
            <a:ext cx="2743200" cy="317500"/>
          </a:xfrm>
        </p:spPr>
        <p:txBody>
          <a:bodyPr/>
          <a:lstStyle>
            <a:lvl1pPr algn="r">
              <a:defRPr>
                <a:solidFill>
                  <a:schemeClr val="tx1"/>
                </a:solidFill>
              </a:defRPr>
            </a:lvl1pPr>
          </a:lstStyle>
          <a:p>
            <a:r>
              <a:rPr lang="en-US"/>
              <a:t>2/16/2022</a:t>
            </a:r>
          </a:p>
        </p:txBody>
      </p:sp>
    </p:spTree>
    <p:extLst>
      <p:ext uri="{BB962C8B-B14F-4D97-AF65-F5344CB8AC3E}">
        <p14:creationId xmlns:p14="http://schemas.microsoft.com/office/powerpoint/2010/main" val="76357911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87" Type="http://schemas.openxmlformats.org/officeDocument/2006/relationships/slideLayout" Target="../slideLayouts/slideLayout87.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90" Type="http://schemas.openxmlformats.org/officeDocument/2006/relationships/theme" Target="../theme/theme1.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Arial" charset="0"/>
                <a:cs typeface="Arial" charset="0"/>
              </a:defRPr>
            </a:lvl1pPr>
          </a:lstStyle>
          <a:p>
            <a:r>
              <a:rPr lang="en-US"/>
              <a:t>2/16/2022</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rial" charset="0"/>
                <a:ea typeface="Arial" charset="0"/>
                <a:cs typeface="Arial"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charset="0"/>
                <a:ea typeface="Arial" charset="0"/>
                <a:cs typeface="Arial" charset="0"/>
              </a:defRPr>
            </a:lvl1pPr>
          </a:lstStyle>
          <a:p>
            <a:fld id="{F0B861D7-C454-6040-B128-EC713BA7AF5D}" type="slidenum">
              <a:rPr lang="en-US" smtClean="0"/>
              <a:pPr/>
              <a:t>‹#›</a:t>
            </a:fld>
            <a:endParaRPr lang="en-US"/>
          </a:p>
        </p:txBody>
      </p:sp>
    </p:spTree>
    <p:extLst>
      <p:ext uri="{BB962C8B-B14F-4D97-AF65-F5344CB8AC3E}">
        <p14:creationId xmlns:p14="http://schemas.microsoft.com/office/powerpoint/2010/main" val="1537100245"/>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 id="2147483881" r:id="rId14"/>
    <p:sldLayoutId id="2147483882" r:id="rId15"/>
    <p:sldLayoutId id="2147483883" r:id="rId16"/>
    <p:sldLayoutId id="2147483884" r:id="rId17"/>
    <p:sldLayoutId id="2147483885" r:id="rId18"/>
    <p:sldLayoutId id="2147483886" r:id="rId19"/>
    <p:sldLayoutId id="2147483887" r:id="rId20"/>
    <p:sldLayoutId id="2147483888" r:id="rId21"/>
    <p:sldLayoutId id="2147483889" r:id="rId22"/>
    <p:sldLayoutId id="2147483890" r:id="rId23"/>
    <p:sldLayoutId id="2147483891" r:id="rId24"/>
    <p:sldLayoutId id="2147483892" r:id="rId25"/>
    <p:sldLayoutId id="2147483893" r:id="rId26"/>
    <p:sldLayoutId id="2147483894" r:id="rId27"/>
    <p:sldLayoutId id="2147483895" r:id="rId28"/>
    <p:sldLayoutId id="2147483896" r:id="rId29"/>
    <p:sldLayoutId id="2147483897" r:id="rId30"/>
    <p:sldLayoutId id="2147483898" r:id="rId31"/>
    <p:sldLayoutId id="2147483899" r:id="rId32"/>
    <p:sldLayoutId id="2147483900" r:id="rId33"/>
    <p:sldLayoutId id="2147483901" r:id="rId34"/>
    <p:sldLayoutId id="2147483902" r:id="rId35"/>
    <p:sldLayoutId id="2147483903" r:id="rId36"/>
    <p:sldLayoutId id="2147483904" r:id="rId37"/>
    <p:sldLayoutId id="2147483905" r:id="rId38"/>
    <p:sldLayoutId id="2147483906" r:id="rId39"/>
    <p:sldLayoutId id="2147483907" r:id="rId40"/>
    <p:sldLayoutId id="2147483908" r:id="rId41"/>
    <p:sldLayoutId id="2147483909" r:id="rId42"/>
    <p:sldLayoutId id="2147483910" r:id="rId43"/>
    <p:sldLayoutId id="2147483911" r:id="rId44"/>
    <p:sldLayoutId id="2147483912" r:id="rId45"/>
    <p:sldLayoutId id="2147483913" r:id="rId46"/>
    <p:sldLayoutId id="2147483914" r:id="rId47"/>
    <p:sldLayoutId id="2147483915" r:id="rId48"/>
    <p:sldLayoutId id="2147483916" r:id="rId49"/>
    <p:sldLayoutId id="2147483917" r:id="rId50"/>
    <p:sldLayoutId id="2147483918" r:id="rId51"/>
    <p:sldLayoutId id="2147483919" r:id="rId52"/>
    <p:sldLayoutId id="2147483920" r:id="rId53"/>
    <p:sldLayoutId id="2147483921" r:id="rId54"/>
    <p:sldLayoutId id="2147483922" r:id="rId55"/>
    <p:sldLayoutId id="2147483923" r:id="rId56"/>
    <p:sldLayoutId id="2147483924" r:id="rId57"/>
    <p:sldLayoutId id="2147483925" r:id="rId58"/>
    <p:sldLayoutId id="2147483926" r:id="rId59"/>
    <p:sldLayoutId id="2147483927" r:id="rId60"/>
    <p:sldLayoutId id="2147483928" r:id="rId61"/>
    <p:sldLayoutId id="2147483929" r:id="rId62"/>
    <p:sldLayoutId id="2147483930" r:id="rId63"/>
    <p:sldLayoutId id="2147483931" r:id="rId64"/>
    <p:sldLayoutId id="2147483932" r:id="rId65"/>
    <p:sldLayoutId id="2147483933" r:id="rId66"/>
    <p:sldLayoutId id="2147483934" r:id="rId67"/>
    <p:sldLayoutId id="2147483935" r:id="rId68"/>
    <p:sldLayoutId id="2147483936" r:id="rId69"/>
    <p:sldLayoutId id="2147483937" r:id="rId70"/>
    <p:sldLayoutId id="2147483938" r:id="rId71"/>
    <p:sldLayoutId id="2147483939" r:id="rId72"/>
    <p:sldLayoutId id="2147483940" r:id="rId73"/>
    <p:sldLayoutId id="2147483941" r:id="rId74"/>
    <p:sldLayoutId id="2147483942" r:id="rId75"/>
    <p:sldLayoutId id="2147483943" r:id="rId76"/>
    <p:sldLayoutId id="2147483944" r:id="rId77"/>
    <p:sldLayoutId id="2147483945" r:id="rId78"/>
    <p:sldLayoutId id="2147483946" r:id="rId79"/>
    <p:sldLayoutId id="2147483947" r:id="rId80"/>
    <p:sldLayoutId id="2147483948" r:id="rId81"/>
    <p:sldLayoutId id="2147483949" r:id="rId82"/>
    <p:sldLayoutId id="2147483950" r:id="rId83"/>
    <p:sldLayoutId id="2147483951" r:id="rId84"/>
    <p:sldLayoutId id="2147483952" r:id="rId85"/>
    <p:sldLayoutId id="2147483953" r:id="rId86"/>
    <p:sldLayoutId id="2147483954" r:id="rId87"/>
    <p:sldLayoutId id="2147483955" r:id="rId88"/>
    <p:sldLayoutId id="2147483956" r:id="rId89"/>
  </p:sldLayoutIdLst>
  <p:hf sldNum="0" hdr="0"/>
  <p:txStyles>
    <p:titleStyle>
      <a:lvl1pPr algn="l" defTabSz="914400" rtl="0" eaLnBrk="1" latinLnBrk="0" hangingPunct="1">
        <a:lnSpc>
          <a:spcPct val="90000"/>
        </a:lnSpc>
        <a:spcBef>
          <a:spcPct val="0"/>
        </a:spcBef>
        <a:buNone/>
        <a:defRPr sz="4400" b="1" i="0" kern="1200">
          <a:solidFill>
            <a:schemeClr val="tx1"/>
          </a:solidFill>
          <a:latin typeface="Arial Black" charset="0"/>
          <a:ea typeface="Arial Black" charset="0"/>
          <a:cs typeface="Arial Black"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8.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8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1D6E15-0836-4E3D-8872-7056B56EB8DA}"/>
              </a:ext>
            </a:extLst>
          </p:cNvPr>
          <p:cNvSpPr>
            <a:spLocks noGrp="1"/>
          </p:cNvSpPr>
          <p:nvPr>
            <p:ph type="title"/>
          </p:nvPr>
        </p:nvSpPr>
        <p:spPr/>
        <p:txBody>
          <a:bodyPr>
            <a:normAutofit fontScale="90000"/>
          </a:bodyPr>
          <a:lstStyle/>
          <a:p>
            <a:r>
              <a:rPr lang="en-US" dirty="0"/>
              <a:t>Adult Protective Services Performance Audit 	</a:t>
            </a:r>
          </a:p>
        </p:txBody>
      </p:sp>
      <p:sp>
        <p:nvSpPr>
          <p:cNvPr id="4" name="Text Placeholder 3">
            <a:extLst>
              <a:ext uri="{FF2B5EF4-FFF2-40B4-BE49-F238E27FC236}">
                <a16:creationId xmlns:a16="http://schemas.microsoft.com/office/drawing/2014/main" id="{CB8834C7-4328-446E-942E-BCBAD788F264}"/>
              </a:ext>
            </a:extLst>
          </p:cNvPr>
          <p:cNvSpPr>
            <a:spLocks noGrp="1"/>
          </p:cNvSpPr>
          <p:nvPr>
            <p:ph type="body" sz="quarter" idx="11"/>
          </p:nvPr>
        </p:nvSpPr>
        <p:spPr/>
        <p:txBody>
          <a:bodyPr>
            <a:normAutofit fontScale="92500" lnSpcReduction="20000"/>
          </a:bodyPr>
          <a:lstStyle/>
          <a:p>
            <a:r>
              <a:rPr lang="en-US"/>
              <a:t>Sharee Rines	</a:t>
            </a:r>
          </a:p>
        </p:txBody>
      </p:sp>
      <p:sp>
        <p:nvSpPr>
          <p:cNvPr id="5" name="Text Placeholder 4">
            <a:extLst>
              <a:ext uri="{FF2B5EF4-FFF2-40B4-BE49-F238E27FC236}">
                <a16:creationId xmlns:a16="http://schemas.microsoft.com/office/drawing/2014/main" id="{0DB4BFB6-89DD-400B-B299-3188C912A7C2}"/>
              </a:ext>
            </a:extLst>
          </p:cNvPr>
          <p:cNvSpPr>
            <a:spLocks noGrp="1"/>
          </p:cNvSpPr>
          <p:nvPr>
            <p:ph type="body" sz="quarter" idx="12"/>
          </p:nvPr>
        </p:nvSpPr>
        <p:spPr/>
        <p:txBody>
          <a:bodyPr>
            <a:normAutofit fontScale="70000" lnSpcReduction="20000"/>
          </a:bodyPr>
          <a:lstStyle/>
          <a:p>
            <a:r>
              <a:rPr lang="en-US"/>
              <a:t>Policy and Training Unit Supervisor</a:t>
            </a:r>
          </a:p>
        </p:txBody>
      </p:sp>
      <p:sp>
        <p:nvSpPr>
          <p:cNvPr id="6" name="Date Placeholder 5">
            <a:extLst>
              <a:ext uri="{FF2B5EF4-FFF2-40B4-BE49-F238E27FC236}">
                <a16:creationId xmlns:a16="http://schemas.microsoft.com/office/drawing/2014/main" id="{6887095D-71F1-4AF4-9918-1CC8534173F3}"/>
              </a:ext>
            </a:extLst>
          </p:cNvPr>
          <p:cNvSpPr>
            <a:spLocks noGrp="1"/>
          </p:cNvSpPr>
          <p:nvPr>
            <p:ph type="dt" sz="half"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rPr>
              <a:t>2/16/2022</a:t>
            </a:r>
            <a:endParaRPr kumimoji="0" lang="en-US" sz="1200" b="0" i="0" u="none" strike="noStrike" kern="1200" cap="none" spc="0" normalizeH="0" baseline="0" noProof="0" dirty="0">
              <a:ln>
                <a:noFill/>
              </a:ln>
              <a:solidFill>
                <a:srgbClr val="000000"/>
              </a:solidFill>
              <a:effectLst/>
              <a:uLnTx/>
              <a:uFillTx/>
              <a:latin typeface="Arial" charset="0"/>
              <a:cs typeface="Arial" charset="0"/>
            </a:endParaRPr>
          </a:p>
        </p:txBody>
      </p:sp>
    </p:spTree>
    <p:extLst>
      <p:ext uri="{BB962C8B-B14F-4D97-AF65-F5344CB8AC3E}">
        <p14:creationId xmlns:p14="http://schemas.microsoft.com/office/powerpoint/2010/main" val="2446527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z="3200" b="1" i="0" u="none" strike="noStrike" kern="1200" cap="none" spc="0" normalizeH="0" baseline="0" noProof="0">
                <a:ln>
                  <a:noFill/>
                </a:ln>
                <a:solidFill>
                  <a:srgbClr val="000000"/>
                </a:solidFill>
                <a:effectLst/>
                <a:uLnTx/>
                <a:uFillTx/>
                <a:latin typeface="Arial Black" charset="0"/>
              </a:rPr>
              <a:t>Performance Audit Findings / APS Actions Taken </a:t>
            </a:r>
            <a:endParaRPr lang="en-US"/>
          </a:p>
        </p:txBody>
      </p:sp>
      <p:sp>
        <p:nvSpPr>
          <p:cNvPr id="3" name="Content Placeholder 2"/>
          <p:cNvSpPr>
            <a:spLocks noGrp="1"/>
          </p:cNvSpPr>
          <p:nvPr>
            <p:ph sz="half" idx="1"/>
          </p:nvPr>
        </p:nvSpPr>
        <p:spPr/>
        <p:txBody>
          <a:bodyPr>
            <a:normAutofit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sz="2600" b="0" i="0" u="none" strike="noStrike" kern="1200" cap="none" spc="0" normalizeH="0" baseline="0" noProof="0" dirty="0">
                <a:ln>
                  <a:noFill/>
                </a:ln>
                <a:solidFill>
                  <a:srgbClr val="000000"/>
                </a:solidFill>
                <a:effectLst/>
                <a:uLnTx/>
                <a:uFillTx/>
                <a:latin typeface="Arial" charset="0"/>
                <a:cs typeface="Arial" charset="0"/>
              </a:rPr>
              <a:t>Audit Finding 4</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Ø"/>
              <a:tabLst/>
              <a:defRPr/>
            </a:pPr>
            <a:r>
              <a:rPr kumimoji="0" lang="en-US" sz="2200" b="0" i="0" u="none" strike="noStrike" kern="1200" cap="none" spc="0" normalizeH="0" baseline="0" noProof="0" dirty="0">
                <a:ln>
                  <a:noFill/>
                </a:ln>
                <a:solidFill>
                  <a:srgbClr val="000000"/>
                </a:solidFill>
                <a:effectLst/>
                <a:uLnTx/>
                <a:uFillTx/>
                <a:latin typeface="Arial" charset="0"/>
                <a:cs typeface="Arial" charset="0"/>
              </a:rPr>
              <a:t>Improved coordination between APS and law enforcement is needed to ensure that victims of abuse, neglect, or exploitation are provided services they need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00000"/>
                </a:solidFill>
                <a:effectLst/>
                <a:uLnTx/>
                <a:uFillTx/>
                <a:latin typeface="Arial" charset="0"/>
                <a:cs typeface="Arial" charset="0"/>
              </a:rPr>
              <a:t>Actions Taken for Finding 4</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Ø"/>
              <a:tabLst/>
              <a:defRPr/>
            </a:pPr>
            <a:r>
              <a:rPr kumimoji="0" lang="en-US" sz="2200" b="0" i="0" u="none" strike="noStrike" kern="1200" cap="none" spc="0" normalizeH="0" baseline="0" noProof="0" dirty="0">
                <a:ln>
                  <a:noFill/>
                </a:ln>
                <a:solidFill>
                  <a:srgbClr val="000000"/>
                </a:solidFill>
                <a:effectLst/>
                <a:uLnTx/>
                <a:uFillTx/>
                <a:latin typeface="Arial" charset="0"/>
                <a:cs typeface="Arial" charset="0"/>
              </a:rPr>
              <a:t>Revised the performance criteria supervisors and lead workers to include community outreach efforts</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Ø"/>
              <a:tabLst/>
              <a:defRPr/>
            </a:pPr>
            <a:r>
              <a:rPr kumimoji="0" lang="en-US" sz="2200" b="0" i="0" u="none" strike="noStrike" kern="1200" cap="none" spc="0" normalizeH="0" baseline="0" noProof="0" dirty="0">
                <a:ln>
                  <a:noFill/>
                </a:ln>
                <a:solidFill>
                  <a:srgbClr val="000000"/>
                </a:solidFill>
                <a:effectLst/>
                <a:uLnTx/>
                <a:uFillTx/>
                <a:latin typeface="Arial" charset="0"/>
                <a:cs typeface="Arial" charset="0"/>
              </a:rPr>
              <a:t>Created a standard training PowerPoint for law enforcement that focuses on the role of APS and resources available to law enforcement, such as TERF and the GANE app</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Ø"/>
              <a:tabLst/>
              <a:defRPr/>
            </a:pPr>
            <a:r>
              <a:rPr kumimoji="0" lang="en-US" sz="2200" b="0" i="0" u="none" strike="noStrike" kern="1200" cap="none" spc="0" normalizeH="0" baseline="0" noProof="0" dirty="0">
                <a:ln>
                  <a:noFill/>
                </a:ln>
                <a:solidFill>
                  <a:srgbClr val="000000"/>
                </a:solidFill>
                <a:effectLst/>
                <a:uLnTx/>
                <a:uFillTx/>
                <a:latin typeface="Arial" charset="0"/>
                <a:cs typeface="Arial" charset="0"/>
              </a:rPr>
              <a:t>Revised the activity log in DDS to capture any outreach efforts made by staff</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Ø"/>
              <a:tabLst/>
              <a:defRPr/>
            </a:pPr>
            <a:r>
              <a:rPr kumimoji="0" lang="en-US" sz="2200" b="0" i="0" u="none" strike="noStrike" kern="1200" cap="none" spc="0" normalizeH="0" baseline="0" noProof="0" dirty="0">
                <a:ln>
                  <a:noFill/>
                </a:ln>
                <a:solidFill>
                  <a:srgbClr val="000000"/>
                </a:solidFill>
                <a:effectLst/>
                <a:uLnTx/>
                <a:uFillTx/>
                <a:latin typeface="Arial" charset="0"/>
                <a:cs typeface="Arial" charset="0"/>
              </a:rPr>
              <a:t>APS continues to participate in MDTs that have been established by district attorneys in their circuits</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v"/>
              <a:tabLst/>
              <a:defRPr/>
            </a:pPr>
            <a:r>
              <a:rPr kumimoji="0" lang="en-US" sz="2200" b="0" i="0" u="none" strike="noStrike" kern="1200" cap="none" spc="0" normalizeH="0" baseline="0" noProof="0" dirty="0">
                <a:ln>
                  <a:noFill/>
                </a:ln>
                <a:solidFill>
                  <a:srgbClr val="000000"/>
                </a:solidFill>
                <a:effectLst/>
                <a:uLnTx/>
                <a:uFillTx/>
                <a:latin typeface="Arial" charset="0"/>
                <a:cs typeface="Arial" charset="0"/>
              </a:rPr>
              <a:t>There are currently six (6) active MDTs in Cobb, Cherokee, Rockdale, DeKalb, Douglas and the Southern judicial circuits</a:t>
            </a:r>
          </a:p>
          <a:p>
            <a:endParaRPr lang="en-US" dirty="0"/>
          </a:p>
        </p:txBody>
      </p:sp>
      <p:sp>
        <p:nvSpPr>
          <p:cNvPr id="4" name="Text Placeholder 3"/>
          <p:cNvSpPr>
            <a:spLocks noGrp="1"/>
          </p:cNvSpPr>
          <p:nvPr>
            <p:ph type="body" sz="quarter" idx="10"/>
          </p:nvPr>
        </p:nvSpPr>
        <p:spPr/>
        <p:txBody>
          <a:bodyPr/>
          <a:lstStyle/>
          <a:p>
            <a:r>
              <a:rPr lang="en-US"/>
              <a:t>Division of Aging Services</a:t>
            </a:r>
          </a:p>
        </p:txBody>
      </p:sp>
      <p:sp>
        <p:nvSpPr>
          <p:cNvPr id="7" name="Date Placeholder 4">
            <a:extLst>
              <a:ext uri="{FF2B5EF4-FFF2-40B4-BE49-F238E27FC236}">
                <a16:creationId xmlns:a16="http://schemas.microsoft.com/office/drawing/2014/main" id="{495E1EDD-8B76-4F70-A3E8-6675B29FCE5B}"/>
              </a:ext>
            </a:extLst>
          </p:cNvPr>
          <p:cNvSpPr txBox="1">
            <a:spLocks/>
          </p:cNvSpPr>
          <p:nvPr/>
        </p:nvSpPr>
        <p:spPr>
          <a:xfrm>
            <a:off x="10074729" y="6458363"/>
            <a:ext cx="1191795" cy="365125"/>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a:buNone/>
              <a:defRPr sz="1400" b="0" i="0" kern="120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sz="1300" b="0" i="0" u="none" strike="noStrike" kern="1200" cap="none" spc="0" normalizeH="0" baseline="0" noProof="0" dirty="0">
                <a:ln>
                  <a:noFill/>
                </a:ln>
                <a:solidFill>
                  <a:srgbClr val="FFFFFF"/>
                </a:solidFill>
                <a:effectLst/>
                <a:uLnTx/>
                <a:uFillTx/>
                <a:latin typeface="Arial" charset="0"/>
                <a:cs typeface="Arial" charset="0"/>
              </a:rPr>
              <a:t>2/16/2022</a:t>
            </a:r>
          </a:p>
        </p:txBody>
      </p:sp>
    </p:spTree>
    <p:extLst>
      <p:ext uri="{BB962C8B-B14F-4D97-AF65-F5344CB8AC3E}">
        <p14:creationId xmlns:p14="http://schemas.microsoft.com/office/powerpoint/2010/main" val="3691399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z="3200" b="1" i="0" u="none" strike="noStrike" kern="1200" cap="none" spc="0" normalizeH="0" baseline="0" noProof="0">
                <a:ln>
                  <a:noFill/>
                </a:ln>
                <a:solidFill>
                  <a:srgbClr val="000000"/>
                </a:solidFill>
                <a:effectLst/>
                <a:uLnTx/>
                <a:uFillTx/>
                <a:latin typeface="Arial Black" charset="0"/>
              </a:rPr>
              <a:t>Performance Audit Findings / APS Actions Taken </a:t>
            </a:r>
            <a:endParaRPr lang="en-US"/>
          </a:p>
        </p:txBody>
      </p:sp>
      <p:sp>
        <p:nvSpPr>
          <p:cNvPr id="3" name="Content Placeholder 2"/>
          <p:cNvSpPr>
            <a:spLocks noGrp="1"/>
          </p:cNvSpPr>
          <p:nvPr>
            <p:ph sz="half" idx="1"/>
          </p:nvPr>
        </p:nvSpPr>
        <p:spPr/>
        <p:txBody>
          <a:bodyPr>
            <a:normAutofit fontScale="92500"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sz="2600" b="0" i="0" u="none" strike="noStrike" kern="1200" cap="none" spc="0" normalizeH="0" baseline="0" noProof="0">
                <a:ln>
                  <a:noFill/>
                </a:ln>
                <a:solidFill>
                  <a:srgbClr val="000000"/>
                </a:solidFill>
                <a:effectLst/>
                <a:uLnTx/>
                <a:uFillTx/>
                <a:latin typeface="Arial" charset="0"/>
                <a:cs typeface="Arial" charset="0"/>
              </a:rPr>
              <a:t>Audit Finding 5 </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Ø"/>
              <a:tabLst/>
              <a:defRPr/>
            </a:pPr>
            <a:r>
              <a:rPr kumimoji="0" lang="en-US" sz="2200" b="0" i="0" u="none" strike="noStrike" kern="1200" cap="none" spc="0" normalizeH="0" baseline="0" noProof="0">
                <a:ln>
                  <a:noFill/>
                </a:ln>
                <a:solidFill>
                  <a:srgbClr val="000000"/>
                </a:solidFill>
                <a:effectLst/>
                <a:uLnTx/>
                <a:uFillTx/>
                <a:latin typeface="Arial" charset="0"/>
                <a:cs typeface="Arial" charset="0"/>
              </a:rPr>
              <a:t>Case closure is based on completing the investigation, which includes referring for services, rather than ensuring services are provided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000000"/>
                </a:solidFill>
                <a:effectLst/>
                <a:uLnTx/>
                <a:uFillTx/>
                <a:latin typeface="Arial" charset="0"/>
                <a:cs typeface="Arial" charset="0"/>
              </a:rPr>
              <a:t>Actions Taken for Finding 5</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Ø"/>
              <a:tabLst/>
              <a:defRPr/>
            </a:pPr>
            <a:r>
              <a:rPr kumimoji="0" lang="en-US" sz="2200" b="0" i="0" u="none" strike="noStrike" kern="1200" cap="none" spc="0" normalizeH="0" baseline="0" noProof="0">
                <a:ln>
                  <a:noFill/>
                </a:ln>
                <a:solidFill>
                  <a:srgbClr val="000000"/>
                </a:solidFill>
                <a:effectLst/>
                <a:uLnTx/>
                <a:uFillTx/>
                <a:latin typeface="Arial" charset="0"/>
                <a:cs typeface="Arial" charset="0"/>
              </a:rPr>
              <a:t>Reviewed ongoing services policies that address short-term needs of clients who may need oversight until services are in place</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Ø"/>
              <a:tabLst/>
              <a:defRPr/>
            </a:pPr>
            <a:r>
              <a:rPr kumimoji="0" lang="en-US" sz="2200" b="0" i="0" u="none" strike="noStrike" kern="1200" cap="none" spc="0" normalizeH="0" baseline="0" noProof="0">
                <a:ln>
                  <a:noFill/>
                </a:ln>
                <a:solidFill>
                  <a:srgbClr val="000000"/>
                </a:solidFill>
                <a:effectLst/>
                <a:uLnTx/>
                <a:uFillTx/>
                <a:latin typeface="Arial" charset="0"/>
                <a:cs typeface="Arial" charset="0"/>
              </a:rPr>
              <a:t>APS staff were provided refresher training on ongoing case management</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Ø"/>
              <a:tabLst/>
              <a:defRPr/>
            </a:pPr>
            <a:r>
              <a:rPr kumimoji="0" lang="en-US" sz="2200" b="0" i="0" u="none" strike="noStrike" kern="1200" cap="none" spc="0" normalizeH="0" baseline="0" noProof="0">
                <a:ln>
                  <a:noFill/>
                </a:ln>
                <a:solidFill>
                  <a:srgbClr val="000000"/>
                </a:solidFill>
                <a:effectLst/>
                <a:uLnTx/>
                <a:uFillTx/>
                <a:latin typeface="Arial" charset="0"/>
                <a:cs typeface="Arial" charset="0"/>
              </a:rPr>
              <a:t>Case management training continues on an annual basis with most recent training completed in November 2021.</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Ø"/>
              <a:tabLst/>
              <a:defRPr/>
            </a:pPr>
            <a:r>
              <a:rPr kumimoji="0" lang="en-US" sz="2200" b="0" i="0" u="none" strike="noStrike" kern="1200" cap="none" spc="0" normalizeH="0" baseline="0" noProof="0">
                <a:ln>
                  <a:noFill/>
                </a:ln>
                <a:solidFill>
                  <a:srgbClr val="000000"/>
                </a:solidFill>
                <a:effectLst/>
                <a:uLnTx/>
                <a:uFillTx/>
                <a:latin typeface="Arial" charset="0"/>
                <a:cs typeface="Arial" charset="0"/>
              </a:rPr>
              <a:t>Utilize VOCA grant funding, which provides access to case management and direct services through the AAA for clients who have been victims of crimes and who normally would be on a waitlist</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Ø"/>
              <a:tabLst/>
              <a:defRPr/>
            </a:pPr>
            <a:r>
              <a:rPr kumimoji="0" lang="en-US" sz="2200" b="0" i="0" u="none" strike="noStrike" kern="1200" cap="none" spc="0" normalizeH="0" baseline="0" noProof="0">
                <a:ln>
                  <a:noFill/>
                </a:ln>
                <a:solidFill>
                  <a:srgbClr val="000000"/>
                </a:solidFill>
                <a:effectLst/>
                <a:uLnTx/>
                <a:uFillTx/>
                <a:latin typeface="Arial" charset="0"/>
                <a:cs typeface="Arial" charset="0"/>
              </a:rPr>
              <a:t>VOCA grant also funds a TERF unit of one (1) supervisor and two (2) case managers to focus on ensuring stability and permanency for those individuals who have been displaced due to no fault of their own</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v"/>
              <a:tabLst/>
              <a:defRPr/>
            </a:pPr>
            <a:r>
              <a:rPr kumimoji="0" lang="en-US" sz="2200" b="0" i="0" u="none" strike="noStrike" kern="1200" cap="none" spc="0" normalizeH="0" baseline="0" noProof="0">
                <a:ln>
                  <a:noFill/>
                </a:ln>
                <a:solidFill>
                  <a:srgbClr val="000000"/>
                </a:solidFill>
                <a:effectLst/>
                <a:uLnTx/>
                <a:uFillTx/>
                <a:latin typeface="Arial" charset="0"/>
                <a:cs typeface="Arial" charset="0"/>
              </a:rPr>
              <a:t>TERF Unit has served 218 clients since February 2020</a:t>
            </a:r>
          </a:p>
          <a:p>
            <a:endParaRPr lang="en-US"/>
          </a:p>
        </p:txBody>
      </p:sp>
      <p:sp>
        <p:nvSpPr>
          <p:cNvPr id="4" name="Text Placeholder 3"/>
          <p:cNvSpPr>
            <a:spLocks noGrp="1"/>
          </p:cNvSpPr>
          <p:nvPr>
            <p:ph type="body" sz="quarter" idx="10"/>
          </p:nvPr>
        </p:nvSpPr>
        <p:spPr/>
        <p:txBody>
          <a:bodyPr/>
          <a:lstStyle/>
          <a:p>
            <a:r>
              <a:rPr lang="en-US"/>
              <a:t>Division of Aging Services</a:t>
            </a:r>
          </a:p>
        </p:txBody>
      </p:sp>
      <p:sp>
        <p:nvSpPr>
          <p:cNvPr id="7" name="Date Placeholder 4">
            <a:extLst>
              <a:ext uri="{FF2B5EF4-FFF2-40B4-BE49-F238E27FC236}">
                <a16:creationId xmlns:a16="http://schemas.microsoft.com/office/drawing/2014/main" id="{495E1EDD-8B76-4F70-A3E8-6675B29FCE5B}"/>
              </a:ext>
            </a:extLst>
          </p:cNvPr>
          <p:cNvSpPr txBox="1">
            <a:spLocks/>
          </p:cNvSpPr>
          <p:nvPr/>
        </p:nvSpPr>
        <p:spPr>
          <a:xfrm>
            <a:off x="10074729" y="6458363"/>
            <a:ext cx="1191795" cy="365125"/>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a:buNone/>
              <a:defRPr sz="1400" b="0" i="0" kern="120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sz="1300" b="0" i="0" u="none" strike="noStrike" kern="1200" cap="none" spc="0" normalizeH="0" baseline="0" noProof="0" dirty="0">
                <a:ln>
                  <a:noFill/>
                </a:ln>
                <a:solidFill>
                  <a:srgbClr val="FFFFFF"/>
                </a:solidFill>
                <a:effectLst/>
                <a:uLnTx/>
                <a:uFillTx/>
                <a:latin typeface="Arial" charset="0"/>
                <a:cs typeface="Arial" charset="0"/>
              </a:rPr>
              <a:t>2/16/2022</a:t>
            </a:r>
          </a:p>
        </p:txBody>
      </p:sp>
    </p:spTree>
    <p:extLst>
      <p:ext uri="{BB962C8B-B14F-4D97-AF65-F5344CB8AC3E}">
        <p14:creationId xmlns:p14="http://schemas.microsoft.com/office/powerpoint/2010/main" val="3184361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z="3200" b="1" i="0" u="none" strike="noStrike" kern="1200" cap="none" spc="0" normalizeH="0" baseline="0" noProof="0">
                <a:ln>
                  <a:noFill/>
                </a:ln>
                <a:solidFill>
                  <a:srgbClr val="000000"/>
                </a:solidFill>
                <a:effectLst/>
                <a:uLnTx/>
                <a:uFillTx/>
                <a:latin typeface="Arial Black" charset="0"/>
              </a:rPr>
              <a:t>Performance Audit Findings / APS Actions Taken </a:t>
            </a:r>
            <a:endParaRPr lang="en-US"/>
          </a:p>
        </p:txBody>
      </p:sp>
      <p:sp>
        <p:nvSpPr>
          <p:cNvPr id="3" name="Content Placeholder 2"/>
          <p:cNvSpPr>
            <a:spLocks noGrp="1"/>
          </p:cNvSpPr>
          <p:nvPr>
            <p:ph sz="half" idx="1"/>
          </p:nvPr>
        </p:nvSpPr>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sz="2800" b="0" i="0" u="none" strike="noStrike" kern="1200" cap="none" spc="0" normalizeH="0" baseline="0" noProof="0">
                <a:ln>
                  <a:noFill/>
                </a:ln>
                <a:solidFill>
                  <a:srgbClr val="000000"/>
                </a:solidFill>
                <a:effectLst/>
                <a:uLnTx/>
                <a:uFillTx/>
                <a:latin typeface="Arial" charset="0"/>
                <a:cs typeface="Arial" charset="0"/>
              </a:rPr>
              <a:t>Audit Finding 6 </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a:ln>
                  <a:noFill/>
                </a:ln>
                <a:solidFill>
                  <a:srgbClr val="000000"/>
                </a:solidFill>
                <a:effectLst/>
                <a:uLnTx/>
                <a:uFillTx/>
                <a:latin typeface="Arial" charset="0"/>
                <a:cs typeface="Arial" charset="0"/>
              </a:rPr>
              <a:t>APS could improve the investigative process by providing investigators with additional informational tools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000000"/>
                </a:solidFill>
                <a:effectLst/>
                <a:uLnTx/>
                <a:uFillTx/>
                <a:latin typeface="Arial" charset="0"/>
                <a:cs typeface="Arial" charset="0"/>
              </a:rPr>
              <a:t>Actions Taken for Finding 6</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a:ln>
                  <a:noFill/>
                </a:ln>
                <a:solidFill>
                  <a:srgbClr val="000000"/>
                </a:solidFill>
                <a:effectLst/>
                <a:uLnTx/>
                <a:uFillTx/>
                <a:latin typeface="Arial" charset="0"/>
                <a:cs typeface="Arial" charset="0"/>
              </a:rPr>
              <a:t>Expanded access to Accurint to include all APS supervisors</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a:ln>
                  <a:noFill/>
                </a:ln>
                <a:solidFill>
                  <a:srgbClr val="000000"/>
                </a:solidFill>
                <a:effectLst/>
                <a:uLnTx/>
                <a:uFillTx/>
                <a:latin typeface="Arial" charset="0"/>
                <a:cs typeface="Arial" charset="0"/>
              </a:rPr>
              <a:t>In the process of determining how we can safely and securely grant SHINES and Gateway access to specific APS staff</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a:ln>
                  <a:noFill/>
                </a:ln>
                <a:solidFill>
                  <a:srgbClr val="000000"/>
                </a:solidFill>
                <a:effectLst/>
                <a:uLnTx/>
                <a:uFillTx/>
                <a:latin typeface="Arial" charset="0"/>
                <a:cs typeface="Arial" charset="0"/>
              </a:rPr>
              <a:t>All staff have been given access to Empowerline Pro (community services database)</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a:ln>
                  <a:noFill/>
                </a:ln>
                <a:solidFill>
                  <a:srgbClr val="000000"/>
                </a:solidFill>
                <a:effectLst/>
                <a:uLnTx/>
                <a:uFillTx/>
                <a:latin typeface="Arial" charset="0"/>
                <a:cs typeface="Arial" charset="0"/>
              </a:rPr>
              <a:t>Emergency Relocation Funds (ERF) training as part of biannual supervisors and managers’ meetings and new employee training</a:t>
            </a:r>
          </a:p>
          <a:p>
            <a:endParaRPr lang="en-US"/>
          </a:p>
        </p:txBody>
      </p:sp>
      <p:sp>
        <p:nvSpPr>
          <p:cNvPr id="4" name="Text Placeholder 3"/>
          <p:cNvSpPr>
            <a:spLocks noGrp="1"/>
          </p:cNvSpPr>
          <p:nvPr>
            <p:ph type="body" sz="quarter" idx="10"/>
          </p:nvPr>
        </p:nvSpPr>
        <p:spPr/>
        <p:txBody>
          <a:bodyPr/>
          <a:lstStyle/>
          <a:p>
            <a:r>
              <a:rPr lang="en-US"/>
              <a:t>Division of Aging Services</a:t>
            </a:r>
          </a:p>
        </p:txBody>
      </p:sp>
      <p:sp>
        <p:nvSpPr>
          <p:cNvPr id="7" name="Date Placeholder 4">
            <a:extLst>
              <a:ext uri="{FF2B5EF4-FFF2-40B4-BE49-F238E27FC236}">
                <a16:creationId xmlns:a16="http://schemas.microsoft.com/office/drawing/2014/main" id="{495E1EDD-8B76-4F70-A3E8-6675B29FCE5B}"/>
              </a:ext>
            </a:extLst>
          </p:cNvPr>
          <p:cNvSpPr txBox="1">
            <a:spLocks/>
          </p:cNvSpPr>
          <p:nvPr/>
        </p:nvSpPr>
        <p:spPr>
          <a:xfrm>
            <a:off x="10074729" y="6458363"/>
            <a:ext cx="1191795" cy="365125"/>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a:buNone/>
              <a:defRPr sz="1400" b="0" i="0" kern="120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lang="en-US" sz="1300" dirty="0">
                <a:solidFill>
                  <a:srgbClr val="FFFFFF"/>
                </a:solidFill>
              </a:rPr>
              <a:t>2/16/2022</a:t>
            </a:r>
            <a:endParaRPr kumimoji="0" lang="en-US" sz="1300" b="0" i="0" u="none" strike="noStrike" kern="1200" cap="none" spc="0" normalizeH="0" baseline="0" noProof="0" dirty="0">
              <a:ln>
                <a:noFill/>
              </a:ln>
              <a:solidFill>
                <a:srgbClr val="FFFFFF"/>
              </a:solidFill>
              <a:effectLst/>
              <a:uLnTx/>
              <a:uFillTx/>
              <a:latin typeface="Arial" charset="0"/>
              <a:cs typeface="Arial" charset="0"/>
            </a:endParaRPr>
          </a:p>
        </p:txBody>
      </p:sp>
    </p:spTree>
    <p:extLst>
      <p:ext uri="{BB962C8B-B14F-4D97-AF65-F5344CB8AC3E}">
        <p14:creationId xmlns:p14="http://schemas.microsoft.com/office/powerpoint/2010/main" val="3315940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z="3200" b="1" i="0" u="none" strike="noStrike" kern="1200" cap="none" spc="0" normalizeH="0" baseline="0" noProof="0">
                <a:ln>
                  <a:noFill/>
                </a:ln>
                <a:solidFill>
                  <a:srgbClr val="000000"/>
                </a:solidFill>
                <a:effectLst/>
                <a:uLnTx/>
                <a:uFillTx/>
                <a:latin typeface="Arial Black" charset="0"/>
              </a:rPr>
              <a:t>Performance Audit Findings / APS Actions Taken </a:t>
            </a:r>
            <a:endParaRPr lang="en-US"/>
          </a:p>
        </p:txBody>
      </p:sp>
      <p:sp>
        <p:nvSpPr>
          <p:cNvPr id="3" name="Content Placeholder 2"/>
          <p:cNvSpPr>
            <a:spLocks noGrp="1"/>
          </p:cNvSpPr>
          <p:nvPr>
            <p:ph sz="half" idx="1"/>
          </p:nvPr>
        </p:nvSpPr>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sz="2800" b="0" i="0" u="none" strike="noStrike" kern="1200" cap="none" spc="0" normalizeH="0" baseline="0" noProof="0">
                <a:ln>
                  <a:noFill/>
                </a:ln>
                <a:solidFill>
                  <a:srgbClr val="000000"/>
                </a:solidFill>
                <a:effectLst/>
                <a:uLnTx/>
                <a:uFillTx/>
                <a:latin typeface="Arial" charset="0"/>
                <a:cs typeface="Arial" charset="0"/>
              </a:rPr>
              <a:t>Audit Finding 7 </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a:ln>
                  <a:noFill/>
                </a:ln>
                <a:solidFill>
                  <a:srgbClr val="000000"/>
                </a:solidFill>
                <a:effectLst/>
                <a:uLnTx/>
                <a:uFillTx/>
                <a:latin typeface="Arial" charset="0"/>
                <a:cs typeface="Arial" charset="0"/>
              </a:rPr>
              <a:t>GBI did not utilize an increase in fiscal year 2016 state appropriations for its intended purpose of eight additional GBI agents to specialize in elder abuse cases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000000"/>
                </a:solidFill>
                <a:effectLst/>
                <a:uLnTx/>
                <a:uFillTx/>
                <a:latin typeface="Arial" charset="0"/>
                <a:cs typeface="Arial" charset="0"/>
              </a:rPr>
              <a:t>DHS defers to the GBI on this response</a:t>
            </a:r>
            <a:endParaRPr lang="en-US"/>
          </a:p>
        </p:txBody>
      </p:sp>
      <p:sp>
        <p:nvSpPr>
          <p:cNvPr id="4" name="Text Placeholder 3"/>
          <p:cNvSpPr>
            <a:spLocks noGrp="1"/>
          </p:cNvSpPr>
          <p:nvPr>
            <p:ph type="body" sz="quarter" idx="10"/>
          </p:nvPr>
        </p:nvSpPr>
        <p:spPr/>
        <p:txBody>
          <a:bodyPr/>
          <a:lstStyle/>
          <a:p>
            <a:r>
              <a:rPr lang="en-US"/>
              <a:t>Division of Aging Services</a:t>
            </a:r>
          </a:p>
        </p:txBody>
      </p:sp>
      <p:sp>
        <p:nvSpPr>
          <p:cNvPr id="7" name="Date Placeholder 4">
            <a:extLst>
              <a:ext uri="{FF2B5EF4-FFF2-40B4-BE49-F238E27FC236}">
                <a16:creationId xmlns:a16="http://schemas.microsoft.com/office/drawing/2014/main" id="{495E1EDD-8B76-4F70-A3E8-6675B29FCE5B}"/>
              </a:ext>
            </a:extLst>
          </p:cNvPr>
          <p:cNvSpPr txBox="1">
            <a:spLocks/>
          </p:cNvSpPr>
          <p:nvPr/>
        </p:nvSpPr>
        <p:spPr>
          <a:xfrm>
            <a:off x="10074729" y="6458363"/>
            <a:ext cx="1191795" cy="365125"/>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a:buNone/>
              <a:defRPr sz="1400" b="0" i="0" kern="120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sz="1300" b="0" i="0" u="none" strike="noStrike" kern="1200" cap="none" spc="0" normalizeH="0" baseline="0" noProof="0" dirty="0">
                <a:ln>
                  <a:noFill/>
                </a:ln>
                <a:solidFill>
                  <a:srgbClr val="FFFFFF"/>
                </a:solidFill>
                <a:effectLst/>
                <a:uLnTx/>
                <a:uFillTx/>
                <a:latin typeface="Arial" charset="0"/>
                <a:cs typeface="Arial" charset="0"/>
              </a:rPr>
              <a:t>2/16/2022</a:t>
            </a:r>
          </a:p>
        </p:txBody>
      </p:sp>
    </p:spTree>
    <p:extLst>
      <p:ext uri="{BB962C8B-B14F-4D97-AF65-F5344CB8AC3E}">
        <p14:creationId xmlns:p14="http://schemas.microsoft.com/office/powerpoint/2010/main" val="845209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atin typeface="Arial Black"/>
              </a:rPr>
              <a:t>THEN, NOW, AND IN THE FUTURE</a:t>
            </a:r>
          </a:p>
        </p:txBody>
      </p:sp>
      <p:sp>
        <p:nvSpPr>
          <p:cNvPr id="3" name="Content Placeholder 2"/>
          <p:cNvSpPr>
            <a:spLocks noGrp="1"/>
          </p:cNvSpPr>
          <p:nvPr>
            <p:ph sz="half" idx="1"/>
          </p:nvPr>
        </p:nvSpPr>
        <p:spPr/>
        <p:txBody>
          <a:bodyPr vert="horz" lIns="91440" tIns="45720" rIns="91440" bIns="45720" rtlCol="0" anchor="t">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sz="2800" b="0" i="0" u="none" strike="noStrike" kern="1200" cap="none" spc="0" normalizeH="0" baseline="0" noProof="0">
                <a:ln>
                  <a:noFill/>
                </a:ln>
                <a:solidFill>
                  <a:srgbClr val="000000"/>
                </a:solidFill>
                <a:effectLst/>
                <a:uLnTx/>
                <a:uFillTx/>
                <a:latin typeface="Arial" charset="0"/>
                <a:cs typeface="Arial" charset="0"/>
              </a:rPr>
              <a:t>APS has taken actions on each of the performance audit findings </a:t>
            </a: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en-US" sz="2800" b="0" i="0" u="none" strike="noStrike" kern="1200" cap="none" spc="0" normalizeH="0" baseline="0" noProof="0">
              <a:ln>
                <a:noFill/>
              </a:ln>
              <a:solidFill>
                <a:srgbClr val="000000"/>
              </a:solidFill>
              <a:effectLst/>
              <a:uLnTx/>
              <a:uFillTx/>
              <a:latin typeface="Arial" charset="0"/>
              <a:cs typeface="Arial" charset="0"/>
            </a:endParaRPr>
          </a:p>
          <a:p>
            <a:pPr>
              <a:defRPr/>
            </a:pPr>
            <a:r>
              <a:rPr kumimoji="0" lang="en-US" sz="2800" b="0"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rPr>
              <a:t>APS has strengthened </a:t>
            </a:r>
            <a:r>
              <a:rPr lang="en-US">
                <a:solidFill>
                  <a:srgbClr val="000000"/>
                </a:solidFill>
                <a:latin typeface="Arial"/>
                <a:ea typeface="Times New Roman" panose="02020603050405020304" pitchFamily="18" charset="0"/>
                <a:cs typeface="Arial"/>
              </a:rPr>
              <a:t>its policies</a:t>
            </a:r>
            <a:r>
              <a:rPr kumimoji="0" lang="en-US" sz="2800" b="0"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rPr>
              <a:t>, training, guiding principles and program as a whole</a:t>
            </a:r>
            <a:endParaRPr lang="en-US" sz="2800" b="0"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endParaRP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endParaRPr kumimoji="0" lang="en-US" sz="2800" b="0" i="0" u="none" strike="noStrike" kern="1200" cap="none" spc="0" normalizeH="0" baseline="0" noProof="0">
              <a:ln>
                <a:noFill/>
              </a:ln>
              <a:solidFill>
                <a:srgbClr val="000000"/>
              </a:solidFill>
              <a:effectLst/>
              <a:uLnTx/>
              <a:uFillTx/>
              <a:latin typeface="Arial" charset="0"/>
              <a:cs typeface="Arial" charset="0"/>
            </a:endParaRP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sz="2800" b="0" i="0" u="none" strike="noStrike" kern="1200" cap="none" spc="0" normalizeH="0" baseline="0" noProof="0">
                <a:ln>
                  <a:noFill/>
                </a:ln>
                <a:solidFill>
                  <a:srgbClr val="000000"/>
                </a:solidFill>
                <a:effectLst/>
                <a:uLnTx/>
                <a:uFillTx/>
                <a:latin typeface="Arial" charset="0"/>
                <a:cs typeface="Arial" charset="0"/>
              </a:rPr>
              <a:t>APS will continue to look at ways to further enhance program performance and services to clients by utilizing recently awarded federal funds </a:t>
            </a:r>
          </a:p>
          <a:p>
            <a:pPr lvl="1">
              <a:buFont typeface="Wingdings" panose="05000000000000000000" pitchFamily="2" charset="2"/>
              <a:buChar char="Ø"/>
              <a:defRPr/>
            </a:pPr>
            <a:r>
              <a:rPr kumimoji="0" lang="en-US" sz="2400" b="0" i="0" u="none" strike="noStrike" kern="1200" cap="none" spc="0" normalizeH="0" baseline="0" noProof="0">
                <a:ln>
                  <a:noFill/>
                </a:ln>
                <a:solidFill>
                  <a:srgbClr val="000000"/>
                </a:solidFill>
                <a:effectLst/>
                <a:uLnTx/>
                <a:uFillTx/>
                <a:latin typeface="Arial"/>
                <a:cs typeface="Arial"/>
              </a:rPr>
              <a:t>Coronavirus Response and Relief Supplemental Appropriations Act of 2021</a:t>
            </a:r>
            <a:r>
              <a:rPr lang="en-US">
                <a:solidFill>
                  <a:srgbClr val="000000"/>
                </a:solidFill>
                <a:latin typeface="Arial"/>
                <a:cs typeface="Arial"/>
              </a:rPr>
              <a:t> </a:t>
            </a:r>
            <a:r>
              <a:rPr kumimoji="0" lang="en-US" sz="2400" b="0" i="0" u="none" strike="noStrike" kern="1200" cap="none" spc="0" normalizeH="0" baseline="0" noProof="0">
                <a:ln>
                  <a:noFill/>
                </a:ln>
                <a:solidFill>
                  <a:srgbClr val="000000"/>
                </a:solidFill>
                <a:effectLst/>
                <a:uLnTx/>
                <a:uFillTx/>
                <a:latin typeface="Arial"/>
                <a:cs typeface="Arial"/>
              </a:rPr>
              <a:t>and the American Rescue Plan Act of 2021 to enhance APS programs</a:t>
            </a:r>
            <a:endParaRPr lang="en-US" sz="2400" b="0" i="0" u="none" strike="noStrike" kern="1200" cap="none" spc="0" normalizeH="0" baseline="0" noProof="0">
              <a:ln>
                <a:noFill/>
              </a:ln>
              <a:solidFill>
                <a:srgbClr val="000000"/>
              </a:solidFill>
              <a:effectLst/>
              <a:uLnTx/>
              <a:uFillTx/>
              <a:latin typeface="Arial"/>
              <a:cs typeface="Arial"/>
            </a:endParaRPr>
          </a:p>
        </p:txBody>
      </p:sp>
      <p:sp>
        <p:nvSpPr>
          <p:cNvPr id="4" name="Text Placeholder 3"/>
          <p:cNvSpPr>
            <a:spLocks noGrp="1"/>
          </p:cNvSpPr>
          <p:nvPr>
            <p:ph type="body" sz="quarter" idx="10"/>
          </p:nvPr>
        </p:nvSpPr>
        <p:spPr/>
        <p:txBody>
          <a:bodyPr/>
          <a:lstStyle/>
          <a:p>
            <a:r>
              <a:rPr lang="en-US"/>
              <a:t>Division of Aging Services</a:t>
            </a:r>
          </a:p>
        </p:txBody>
      </p:sp>
      <p:sp>
        <p:nvSpPr>
          <p:cNvPr id="7" name="Date Placeholder 4">
            <a:extLst>
              <a:ext uri="{FF2B5EF4-FFF2-40B4-BE49-F238E27FC236}">
                <a16:creationId xmlns:a16="http://schemas.microsoft.com/office/drawing/2014/main" id="{495E1EDD-8B76-4F70-A3E8-6675B29FCE5B}"/>
              </a:ext>
            </a:extLst>
          </p:cNvPr>
          <p:cNvSpPr txBox="1">
            <a:spLocks/>
          </p:cNvSpPr>
          <p:nvPr/>
        </p:nvSpPr>
        <p:spPr>
          <a:xfrm>
            <a:off x="10074729" y="6458363"/>
            <a:ext cx="1191795" cy="365125"/>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a:buNone/>
              <a:defRPr sz="1400" b="0" i="0" kern="120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sz="1300" b="0" i="0" u="none" strike="noStrike" kern="1200" cap="none" spc="0" normalizeH="0" baseline="0" noProof="0" dirty="0">
                <a:ln>
                  <a:noFill/>
                </a:ln>
                <a:solidFill>
                  <a:srgbClr val="FFFFFF"/>
                </a:solidFill>
                <a:effectLst/>
                <a:uLnTx/>
                <a:uFillTx/>
                <a:latin typeface="Arial" charset="0"/>
                <a:cs typeface="Arial" charset="0"/>
              </a:rPr>
              <a:t>2/16/2022</a:t>
            </a:r>
          </a:p>
        </p:txBody>
      </p:sp>
    </p:spTree>
    <p:extLst>
      <p:ext uri="{BB962C8B-B14F-4D97-AF65-F5344CB8AC3E}">
        <p14:creationId xmlns:p14="http://schemas.microsoft.com/office/powerpoint/2010/main" val="1153210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a:t>QUESTIONS</a:t>
            </a:r>
          </a:p>
        </p:txBody>
      </p:sp>
      <p:sp>
        <p:nvSpPr>
          <p:cNvPr id="3" name="Content Placeholder 2"/>
          <p:cNvSpPr>
            <a:spLocks noGrp="1"/>
          </p:cNvSpPr>
          <p:nvPr>
            <p:ph sz="half" idx="1"/>
          </p:nvPr>
        </p:nvSpPr>
        <p:spPr>
          <a:xfrm>
            <a:off x="-230711" y="1204711"/>
            <a:ext cx="11497235" cy="4913738"/>
          </a:xfrm>
        </p:spPr>
        <p:txBody>
          <a:bodyPr vert="horz" lIns="91440" tIns="45720" rIns="91440" bIns="45720" rtlCol="0" anchor="t">
            <a:normAutofit/>
          </a:bodyPr>
          <a:lstStyle/>
          <a:p>
            <a:pPr marL="0" marR="0" lvl="0" indent="0" algn="ctr" defTabSz="914400" rtl="0" eaLnBrk="1" fontAlgn="auto" latinLnBrk="0" hangingPunct="1">
              <a:lnSpc>
                <a:spcPct val="90000"/>
              </a:lnSpc>
              <a:spcBef>
                <a:spcPts val="1000"/>
              </a:spcBef>
              <a:spcAft>
                <a:spcPts val="0"/>
              </a:spcAft>
              <a:buClrTx/>
              <a:buSzTx/>
              <a:buNone/>
              <a:tabLst/>
              <a:defRPr/>
            </a:pPr>
            <a:endParaRPr lang="en-US" sz="2400" b="0" i="0" u="none" strike="noStrike" kern="1200" cap="none" spc="0" normalizeH="0" baseline="0" noProof="0">
              <a:ln>
                <a:noFill/>
              </a:ln>
              <a:solidFill>
                <a:srgbClr val="000000"/>
              </a:solidFill>
              <a:effectLst/>
              <a:uLnTx/>
              <a:uFillTx/>
              <a:latin typeface="Arial" charset="0"/>
              <a:cs typeface="Arial" charset="0"/>
            </a:endParaRPr>
          </a:p>
          <a:p>
            <a:pPr marL="0" marR="0" lvl="0" indent="0" algn="ctr" defTabSz="914400" rtl="0" eaLnBrk="1" fontAlgn="auto" latinLnBrk="0" hangingPunct="1">
              <a:lnSpc>
                <a:spcPct val="90000"/>
              </a:lnSpc>
              <a:spcBef>
                <a:spcPts val="1000"/>
              </a:spcBef>
              <a:spcAft>
                <a:spcPts val="0"/>
              </a:spcAft>
              <a:buClrTx/>
              <a:buSzTx/>
              <a:buNone/>
              <a:tabLst/>
              <a:defRPr/>
            </a:pPr>
            <a:endParaRPr lang="en-US" sz="2400">
              <a:solidFill>
                <a:srgbClr val="000000"/>
              </a:solidFill>
            </a:endParaRPr>
          </a:p>
          <a:p>
            <a:pPr marL="0" marR="0" lvl="0" indent="0" algn="ctr" defTabSz="914400" rtl="0" eaLnBrk="1" fontAlgn="auto" latinLnBrk="0" hangingPunct="1">
              <a:lnSpc>
                <a:spcPct val="90000"/>
              </a:lnSpc>
              <a:spcBef>
                <a:spcPts val="1000"/>
              </a:spcBef>
              <a:spcAft>
                <a:spcPts val="0"/>
              </a:spcAft>
              <a:buClrTx/>
              <a:buSzTx/>
              <a:buNone/>
              <a:tabLst/>
              <a:defRPr/>
            </a:pPr>
            <a:r>
              <a:rPr lang="en-US" sz="2400">
                <a:solidFill>
                  <a:srgbClr val="000000"/>
                </a:solidFill>
                <a:latin typeface="Arial"/>
                <a:cs typeface="Arial"/>
              </a:rPr>
              <a:t>Contact:</a:t>
            </a:r>
          </a:p>
          <a:p>
            <a:pPr marL="0" marR="0" lvl="0" indent="0" algn="ctr" defTabSz="914400" rtl="0" eaLnBrk="1" fontAlgn="auto" latinLnBrk="0" hangingPunct="1">
              <a:lnSpc>
                <a:spcPct val="90000"/>
              </a:lnSpc>
              <a:spcBef>
                <a:spcPts val="1000"/>
              </a:spcBef>
              <a:spcAft>
                <a:spcPts val="0"/>
              </a:spcAft>
              <a:buClrTx/>
              <a:buSzTx/>
              <a:buNone/>
              <a:tabLst/>
              <a:defRPr/>
            </a:pPr>
            <a:r>
              <a:rPr kumimoji="0" lang="en-US" sz="2400" b="0" i="0" u="none" strike="noStrike" kern="1200" cap="none" spc="0" normalizeH="0" baseline="0" noProof="0">
                <a:ln>
                  <a:noFill/>
                </a:ln>
                <a:solidFill>
                  <a:srgbClr val="000000"/>
                </a:solidFill>
                <a:effectLst/>
                <a:uLnTx/>
                <a:uFillTx/>
                <a:latin typeface="Arial"/>
                <a:cs typeface="Arial"/>
              </a:rPr>
              <a:t>Sharee Rines</a:t>
            </a:r>
            <a:endParaRPr lang="en-US" sz="2400" b="0" i="0" u="none" strike="noStrike" kern="1200" cap="none" spc="0" normalizeH="0" baseline="0" noProof="0">
              <a:ln>
                <a:noFill/>
              </a:ln>
              <a:solidFill>
                <a:srgbClr val="000000"/>
              </a:solidFill>
              <a:effectLst/>
              <a:uLnTx/>
              <a:uFillTx/>
              <a:latin typeface="Arial"/>
              <a:cs typeface="Arial"/>
            </a:endParaRPr>
          </a:p>
          <a:p>
            <a:pPr marL="0" marR="0" lvl="0" indent="0" algn="ctr" defTabSz="914400" rtl="0" eaLnBrk="1" fontAlgn="auto" latinLnBrk="0" hangingPunct="1">
              <a:lnSpc>
                <a:spcPct val="90000"/>
              </a:lnSpc>
              <a:spcBef>
                <a:spcPts val="1000"/>
              </a:spcBef>
              <a:spcAft>
                <a:spcPts val="0"/>
              </a:spcAft>
              <a:buClrTx/>
              <a:buSzTx/>
              <a:buNone/>
              <a:tabLst/>
              <a:defRPr/>
            </a:pPr>
            <a:r>
              <a:rPr lang="en-US" sz="2400">
                <a:solidFill>
                  <a:srgbClr val="000000"/>
                </a:solidFill>
                <a:latin typeface="Arial"/>
                <a:cs typeface="Arial"/>
              </a:rPr>
              <a:t>Policy and Training Supervisor</a:t>
            </a:r>
          </a:p>
          <a:p>
            <a:pPr marL="0" marR="0" lvl="0" indent="0" algn="ctr" defTabSz="914400" rtl="0" eaLnBrk="1" fontAlgn="auto" latinLnBrk="0" hangingPunct="1">
              <a:lnSpc>
                <a:spcPct val="90000"/>
              </a:lnSpc>
              <a:spcBef>
                <a:spcPts val="1000"/>
              </a:spcBef>
              <a:spcAft>
                <a:spcPts val="0"/>
              </a:spcAft>
              <a:buClrTx/>
              <a:buSzTx/>
              <a:buNone/>
              <a:tabLst/>
              <a:defRPr/>
            </a:pPr>
            <a:r>
              <a:rPr kumimoji="0" lang="en-US" sz="2400" b="0" u="sng" strike="noStrike" kern="1200" cap="none" spc="0" normalizeH="0" baseline="0" noProof="0">
                <a:ln>
                  <a:noFill/>
                </a:ln>
                <a:solidFill>
                  <a:srgbClr val="0070C0"/>
                </a:solidFill>
                <a:effectLst/>
                <a:uLnTx/>
                <a:uFillTx/>
                <a:latin typeface="Arial"/>
                <a:cs typeface="Arial"/>
              </a:rPr>
              <a:t>Sharee.Rines@dhs.ga.gov</a:t>
            </a:r>
            <a:endParaRPr lang="en-US" sz="2400" b="0" u="sng" strike="noStrike" kern="1200" cap="none" spc="0" normalizeH="0" baseline="0" noProof="0">
              <a:ln>
                <a:noFill/>
              </a:ln>
              <a:solidFill>
                <a:srgbClr val="0070C0"/>
              </a:solidFill>
              <a:effectLst/>
              <a:uLnTx/>
              <a:uFillTx/>
              <a:latin typeface="Arial"/>
              <a:cs typeface="Arial"/>
            </a:endParaRPr>
          </a:p>
          <a:p>
            <a:pPr marL="0" marR="0" lvl="0" indent="0" algn="ctr" defTabSz="914400" rtl="0" eaLnBrk="1" fontAlgn="auto" latinLnBrk="0" hangingPunct="1">
              <a:lnSpc>
                <a:spcPct val="90000"/>
              </a:lnSpc>
              <a:spcBef>
                <a:spcPts val="1000"/>
              </a:spcBef>
              <a:spcAft>
                <a:spcPts val="0"/>
              </a:spcAft>
              <a:buClrTx/>
              <a:buSzTx/>
              <a:buNone/>
              <a:tabLst/>
              <a:defRPr/>
            </a:pPr>
            <a:r>
              <a:rPr lang="en-US" sz="2400">
                <a:latin typeface="Arial"/>
                <a:cs typeface="Arial"/>
              </a:rPr>
              <a:t>404.683.2944</a:t>
            </a:r>
            <a:endParaRPr kumimoji="0" lang="en-US" sz="2400" b="0" i="0" u="none" strike="noStrike" kern="1200" cap="none" spc="0" normalizeH="0" baseline="0" noProof="0">
              <a:ln>
                <a:noFill/>
              </a:ln>
              <a:effectLst/>
              <a:uLnTx/>
              <a:uFillTx/>
              <a:latin typeface="Arial"/>
              <a:cs typeface="Arial" charset="0"/>
            </a:endParaRPr>
          </a:p>
          <a:p>
            <a:pPr marL="0" marR="0" lvl="0" indent="0" algn="ctr" defTabSz="914400" rtl="0" eaLnBrk="1" fontAlgn="auto" latinLnBrk="0" hangingPunct="1">
              <a:lnSpc>
                <a:spcPct val="90000"/>
              </a:lnSpc>
              <a:spcBef>
                <a:spcPts val="1000"/>
              </a:spcBef>
              <a:spcAft>
                <a:spcPts val="0"/>
              </a:spcAft>
              <a:buClrTx/>
              <a:buSzTx/>
              <a:buNone/>
              <a:tabLst/>
              <a:defRPr/>
            </a:pPr>
            <a:endParaRPr kumimoji="0" lang="en-US" sz="2400" b="0" i="0" u="none" strike="noStrike" kern="1200" cap="none" spc="0" normalizeH="0" baseline="0" noProof="0">
              <a:ln>
                <a:noFill/>
              </a:ln>
              <a:solidFill>
                <a:srgbClr val="000000"/>
              </a:solidFill>
              <a:effectLst/>
              <a:uLnTx/>
              <a:uFillTx/>
              <a:latin typeface="Arial" charset="0"/>
              <a:cs typeface="Arial" charset="0"/>
            </a:endParaRPr>
          </a:p>
        </p:txBody>
      </p:sp>
      <p:sp>
        <p:nvSpPr>
          <p:cNvPr id="4" name="Text Placeholder 3"/>
          <p:cNvSpPr>
            <a:spLocks noGrp="1"/>
          </p:cNvSpPr>
          <p:nvPr>
            <p:ph type="body" sz="quarter" idx="10"/>
          </p:nvPr>
        </p:nvSpPr>
        <p:spPr/>
        <p:txBody>
          <a:bodyPr/>
          <a:lstStyle/>
          <a:p>
            <a:r>
              <a:rPr lang="en-US"/>
              <a:t>Division of Aging Services</a:t>
            </a:r>
          </a:p>
        </p:txBody>
      </p:sp>
      <p:sp>
        <p:nvSpPr>
          <p:cNvPr id="7" name="Date Placeholder 4">
            <a:extLst>
              <a:ext uri="{FF2B5EF4-FFF2-40B4-BE49-F238E27FC236}">
                <a16:creationId xmlns:a16="http://schemas.microsoft.com/office/drawing/2014/main" id="{495E1EDD-8B76-4F70-A3E8-6675B29FCE5B}"/>
              </a:ext>
            </a:extLst>
          </p:cNvPr>
          <p:cNvSpPr txBox="1">
            <a:spLocks/>
          </p:cNvSpPr>
          <p:nvPr/>
        </p:nvSpPr>
        <p:spPr>
          <a:xfrm>
            <a:off x="10074729" y="6458363"/>
            <a:ext cx="1191795" cy="365125"/>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a:buNone/>
              <a:defRPr sz="1400" b="0" i="0" kern="120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sz="1300" b="0" i="0" u="none" strike="noStrike" kern="1200" cap="none" spc="0" normalizeH="0" baseline="0" noProof="0" dirty="0">
                <a:ln>
                  <a:noFill/>
                </a:ln>
                <a:solidFill>
                  <a:srgbClr val="FFFFFF"/>
                </a:solidFill>
                <a:effectLst/>
                <a:uLnTx/>
                <a:uFillTx/>
                <a:latin typeface="Arial" charset="0"/>
                <a:cs typeface="Arial" charset="0"/>
              </a:rPr>
              <a:t>2/16/2022</a:t>
            </a:r>
          </a:p>
        </p:txBody>
      </p:sp>
    </p:spTree>
    <p:extLst>
      <p:ext uri="{BB962C8B-B14F-4D97-AF65-F5344CB8AC3E}">
        <p14:creationId xmlns:p14="http://schemas.microsoft.com/office/powerpoint/2010/main" val="2227883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F75F1FA-05C3-40A0-B5A3-210E308B06F6}"/>
              </a:ext>
            </a:extLst>
          </p:cNvPr>
          <p:cNvSpPr>
            <a:spLocks noGrp="1"/>
          </p:cNvSpPr>
          <p:nvPr>
            <p:ph type="body" sz="quarter" idx="10"/>
          </p:nvPr>
        </p:nvSpPr>
        <p:spPr/>
        <p:txBody>
          <a:bodyPr/>
          <a:lstStyle/>
          <a:p>
            <a:r>
              <a:rPr lang="en-US"/>
              <a:t>Division of Aging Services</a:t>
            </a:r>
          </a:p>
        </p:txBody>
      </p:sp>
      <p:sp>
        <p:nvSpPr>
          <p:cNvPr id="5" name="Date Placeholder 4">
            <a:extLst>
              <a:ext uri="{FF2B5EF4-FFF2-40B4-BE49-F238E27FC236}">
                <a16:creationId xmlns:a16="http://schemas.microsoft.com/office/drawing/2014/main" id="{19338DEC-F6AF-4F28-8A94-3C222DC7BAA8}"/>
              </a:ext>
            </a:extLst>
          </p:cNvPr>
          <p:cNvSpPr>
            <a:spLocks noGrp="1"/>
          </p:cNvSpPr>
          <p:nvPr>
            <p:ph type="dt" sz="half"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FFFFFF"/>
                </a:solidFill>
                <a:effectLst/>
                <a:uLnTx/>
                <a:uFillTx/>
                <a:latin typeface="Arial" charset="0"/>
                <a:cs typeface="Arial" charset="0"/>
              </a:rPr>
              <a:t>2/16/2022</a:t>
            </a:r>
          </a:p>
        </p:txBody>
      </p:sp>
    </p:spTree>
    <p:extLst>
      <p:ext uri="{BB962C8B-B14F-4D97-AF65-F5344CB8AC3E}">
        <p14:creationId xmlns:p14="http://schemas.microsoft.com/office/powerpoint/2010/main" val="2702804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Division Vision and Mission</a:t>
            </a:r>
          </a:p>
        </p:txBody>
      </p:sp>
      <p:sp>
        <p:nvSpPr>
          <p:cNvPr id="3" name="Content Placeholder 2"/>
          <p:cNvSpPr>
            <a:spLocks noGrp="1"/>
          </p:cNvSpPr>
          <p:nvPr>
            <p:ph sz="half" idx="1"/>
          </p:nvPr>
        </p:nvSpPr>
        <p:spPr/>
        <p:txBody>
          <a:bodyPr vert="horz" lIns="91440" tIns="45720" rIns="91440" bIns="45720" rtlCol="0" anchor="t">
            <a:normAutofit/>
          </a:bodyPr>
          <a:lstStyle/>
          <a:p>
            <a:pPr>
              <a:buFontTx/>
              <a:buNone/>
              <a:defRPr/>
            </a:pPr>
            <a:r>
              <a:rPr lang="en-US" sz="2000" b="1">
                <a:latin typeface="+mn-lt"/>
              </a:rPr>
              <a:t>Vision </a:t>
            </a:r>
          </a:p>
          <a:p>
            <a:pPr>
              <a:buFontTx/>
              <a:buNone/>
              <a:defRPr/>
            </a:pPr>
            <a:r>
              <a:rPr lang="en-US" sz="2000" b="1" i="1">
                <a:effectLst>
                  <a:outerShdw blurRad="38100" dist="38100" dir="2700000" algn="tl">
                    <a:srgbClr val="C0C0C0"/>
                  </a:outerShdw>
                </a:effectLst>
                <a:latin typeface="+mn-lt"/>
                <a:cs typeface="Arial"/>
              </a:rPr>
              <a:t>Living longer, living safely, living well</a:t>
            </a:r>
          </a:p>
          <a:p>
            <a:pPr>
              <a:buFontTx/>
              <a:buNone/>
              <a:defRPr/>
            </a:pPr>
            <a:endParaRPr lang="en-US" sz="2000">
              <a:effectLst>
                <a:outerShdw blurRad="38100" dist="38100" dir="2700000" algn="tl">
                  <a:srgbClr val="C0C0C0"/>
                </a:outerShdw>
              </a:effectLst>
              <a:latin typeface="+mn-lt"/>
            </a:endParaRPr>
          </a:p>
          <a:p>
            <a:pPr>
              <a:buFontTx/>
              <a:buNone/>
              <a:defRPr/>
            </a:pPr>
            <a:r>
              <a:rPr lang="en-US" sz="2000" b="1">
                <a:latin typeface="+mn-lt"/>
              </a:rPr>
              <a:t>Mission</a:t>
            </a:r>
          </a:p>
          <a:p>
            <a:pPr marL="0" indent="0">
              <a:spcBef>
                <a:spcPts val="0"/>
              </a:spcBef>
              <a:buFontTx/>
              <a:buNone/>
              <a:defRPr/>
            </a:pPr>
            <a:r>
              <a:rPr lang="en-US" sz="2000">
                <a:latin typeface="+mn-lt"/>
              </a:rPr>
              <a:t>The Georgia Department of Human Services (DHS) Division of Aging Services (DAS) supports the larger goals of DHS by assisting older individuals, at-risk adults, persons with disabilities and their families and caregivers to achieve safe, healthy, independent and self-reliant lives.</a:t>
            </a:r>
            <a:endParaRPr lang="en-US" sz="2000">
              <a:effectLst>
                <a:outerShdw blurRad="38100" dist="38100" dir="2700000" algn="tl">
                  <a:srgbClr val="C0C0C0"/>
                </a:outerShdw>
              </a:effectLst>
              <a:latin typeface="+mn-lt"/>
            </a:endParaRPr>
          </a:p>
          <a:p>
            <a:endParaRPr lang="en-US"/>
          </a:p>
        </p:txBody>
      </p:sp>
      <p:sp>
        <p:nvSpPr>
          <p:cNvPr id="4" name="Text Placeholder 3"/>
          <p:cNvSpPr>
            <a:spLocks noGrp="1"/>
          </p:cNvSpPr>
          <p:nvPr>
            <p:ph type="body" sz="quarter" idx="10"/>
          </p:nvPr>
        </p:nvSpPr>
        <p:spPr/>
        <p:txBody>
          <a:bodyPr/>
          <a:lstStyle/>
          <a:p>
            <a:r>
              <a:rPr lang="en-US"/>
              <a:t>Division of Aging Services</a:t>
            </a:r>
          </a:p>
        </p:txBody>
      </p:sp>
      <p:sp>
        <p:nvSpPr>
          <p:cNvPr id="7" name="Date Placeholder 4">
            <a:extLst>
              <a:ext uri="{FF2B5EF4-FFF2-40B4-BE49-F238E27FC236}">
                <a16:creationId xmlns:a16="http://schemas.microsoft.com/office/drawing/2014/main" id="{495E1EDD-8B76-4F70-A3E8-6675B29FCE5B}"/>
              </a:ext>
            </a:extLst>
          </p:cNvPr>
          <p:cNvSpPr txBox="1">
            <a:spLocks/>
          </p:cNvSpPr>
          <p:nvPr/>
        </p:nvSpPr>
        <p:spPr>
          <a:xfrm>
            <a:off x="10074729" y="6458363"/>
            <a:ext cx="1191795" cy="365125"/>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a:buNone/>
              <a:defRPr sz="1400" b="0" i="0" kern="120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sz="1300" b="0" i="0" u="none" strike="noStrike" kern="1200" cap="none" spc="0" normalizeH="0" baseline="0" noProof="0" dirty="0">
                <a:ln>
                  <a:noFill/>
                </a:ln>
                <a:solidFill>
                  <a:srgbClr val="FFFFFF"/>
                </a:solidFill>
                <a:effectLst/>
                <a:uLnTx/>
                <a:uFillTx/>
                <a:latin typeface="Arial" charset="0"/>
                <a:cs typeface="Arial" charset="0"/>
              </a:rPr>
              <a:t>2/16/2022</a:t>
            </a:r>
          </a:p>
        </p:txBody>
      </p:sp>
    </p:spTree>
    <p:extLst>
      <p:ext uri="{BB962C8B-B14F-4D97-AF65-F5344CB8AC3E}">
        <p14:creationId xmlns:p14="http://schemas.microsoft.com/office/powerpoint/2010/main" val="783259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APS Performance Audit Background</a:t>
            </a:r>
          </a:p>
        </p:txBody>
      </p:sp>
      <p:sp>
        <p:nvSpPr>
          <p:cNvPr id="3" name="Content Placeholder 2"/>
          <p:cNvSpPr>
            <a:spLocks noGrp="1"/>
          </p:cNvSpPr>
          <p:nvPr>
            <p:ph sz="half" idx="1"/>
          </p:nvPr>
        </p:nvSpPr>
        <p:spPr/>
        <p:txBody>
          <a:bodyPr>
            <a:normAutofit fontScale="92500" lnSpcReduction="10000"/>
          </a:bodyPr>
          <a:lstStyle/>
          <a:p>
            <a:r>
              <a:rPr lang="en-US" b="1"/>
              <a:t>Initial Contact: </a:t>
            </a:r>
            <a:r>
              <a:rPr lang="en-US"/>
              <a:t>DHS was initially contacted by the Department of Audits and Accounts (DOAA) in State Fiscal Year (SFY) 2018 </a:t>
            </a:r>
          </a:p>
          <a:p>
            <a:r>
              <a:rPr lang="en-US" b="1"/>
              <a:t>Focus:</a:t>
            </a:r>
            <a:r>
              <a:rPr lang="en-US"/>
              <a:t> DOAA chose to conduct a performance audit of Adult Protective Services (APS), with a program analysis of data from SFY 2016 – 2018 </a:t>
            </a:r>
            <a:endParaRPr lang="en-US" i="1"/>
          </a:p>
          <a:p>
            <a:r>
              <a:rPr lang="en-US" b="1"/>
              <a:t>Findings and Recommendations: </a:t>
            </a:r>
            <a:r>
              <a:rPr lang="en-US"/>
              <a:t>Audit report was published in February 2020</a:t>
            </a:r>
          </a:p>
          <a:p>
            <a:pPr marL="0" indent="0">
              <a:buNone/>
            </a:pPr>
            <a:r>
              <a:rPr lang="en-US" b="1" i="1"/>
              <a:t>PRIOR TO THE PERFORMANCE AUDIT</a:t>
            </a:r>
          </a:p>
          <a:p>
            <a:r>
              <a:rPr lang="en-US"/>
              <a:t>DHS has been proactively finding ways to continuously improve quality in its APS program with internally evaluating the APS program in July 2017</a:t>
            </a:r>
          </a:p>
          <a:p>
            <a:r>
              <a:rPr lang="en-US"/>
              <a:t>Contracted with the National Adult Protective Services Association (NAPSA) in November 2017 to conduct a detailed review of APS policies, guiding principles and training in order to provide recommendations for program enhancements</a:t>
            </a:r>
          </a:p>
          <a:p>
            <a:endParaRPr lang="en-US"/>
          </a:p>
        </p:txBody>
      </p:sp>
      <p:sp>
        <p:nvSpPr>
          <p:cNvPr id="4" name="Text Placeholder 3"/>
          <p:cNvSpPr>
            <a:spLocks noGrp="1"/>
          </p:cNvSpPr>
          <p:nvPr>
            <p:ph type="body" sz="quarter" idx="10"/>
          </p:nvPr>
        </p:nvSpPr>
        <p:spPr/>
        <p:txBody>
          <a:bodyPr/>
          <a:lstStyle/>
          <a:p>
            <a:r>
              <a:rPr lang="en-US"/>
              <a:t>Division of Aging Services</a:t>
            </a:r>
          </a:p>
        </p:txBody>
      </p:sp>
      <p:sp>
        <p:nvSpPr>
          <p:cNvPr id="7" name="Date Placeholder 4">
            <a:extLst>
              <a:ext uri="{FF2B5EF4-FFF2-40B4-BE49-F238E27FC236}">
                <a16:creationId xmlns:a16="http://schemas.microsoft.com/office/drawing/2014/main" id="{495E1EDD-8B76-4F70-A3E8-6675B29FCE5B}"/>
              </a:ext>
            </a:extLst>
          </p:cNvPr>
          <p:cNvSpPr txBox="1">
            <a:spLocks/>
          </p:cNvSpPr>
          <p:nvPr/>
        </p:nvSpPr>
        <p:spPr>
          <a:xfrm>
            <a:off x="10074729" y="6458363"/>
            <a:ext cx="1191795" cy="365125"/>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a:buNone/>
              <a:defRPr sz="1400" b="0" i="0" kern="120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sz="1300" b="0" i="0" u="none" strike="noStrike" kern="1200" cap="none" spc="0" normalizeH="0" baseline="0" noProof="0" dirty="0">
                <a:ln>
                  <a:noFill/>
                </a:ln>
                <a:solidFill>
                  <a:srgbClr val="FFFFFF"/>
                </a:solidFill>
                <a:effectLst/>
                <a:uLnTx/>
                <a:uFillTx/>
                <a:latin typeface="Arial" charset="0"/>
                <a:cs typeface="Arial" charset="0"/>
              </a:rPr>
              <a:t>2/16/2022</a:t>
            </a:r>
          </a:p>
        </p:txBody>
      </p:sp>
    </p:spTree>
    <p:extLst>
      <p:ext uri="{BB962C8B-B14F-4D97-AF65-F5344CB8AC3E}">
        <p14:creationId xmlns:p14="http://schemas.microsoft.com/office/powerpoint/2010/main" val="3189807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APS Enhancements (</a:t>
            </a:r>
            <a:r>
              <a:rPr lang="en-US" sz="2800"/>
              <a:t>post NAPSA review</a:t>
            </a:r>
            <a:r>
              <a:rPr lang="en-US"/>
              <a:t>)</a:t>
            </a:r>
          </a:p>
        </p:txBody>
      </p:sp>
      <p:sp>
        <p:nvSpPr>
          <p:cNvPr id="3" name="Content Placeholder 2"/>
          <p:cNvSpPr>
            <a:spLocks noGrp="1"/>
          </p:cNvSpPr>
          <p:nvPr>
            <p:ph sz="half" idx="1"/>
          </p:nvPr>
        </p:nvSpPr>
        <p:spPr/>
        <p:txBody>
          <a:bodyPr vert="horz" lIns="91440" tIns="45720" rIns="91440" bIns="45720" rtlCol="0" anchor="t">
            <a:normAutofit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sz="2600" b="0" i="0" u="none" strike="noStrike" kern="1200" cap="none" spc="0" normalizeH="0" baseline="0" noProof="0">
                <a:ln>
                  <a:noFill/>
                </a:ln>
                <a:solidFill>
                  <a:srgbClr val="000000"/>
                </a:solidFill>
                <a:effectLst/>
                <a:uLnTx/>
                <a:uFillTx/>
                <a:latin typeface="Arial" charset="0"/>
                <a:cs typeface="Arial" charset="0"/>
              </a:rPr>
              <a:t>APS enhancements implemented </a:t>
            </a:r>
            <a:r>
              <a:rPr kumimoji="0" lang="en-US" sz="2600" b="1" i="0" u="none" strike="noStrike" kern="1200" cap="none" spc="0" normalizeH="0" baseline="0" noProof="0">
                <a:ln>
                  <a:noFill/>
                </a:ln>
                <a:solidFill>
                  <a:srgbClr val="000000"/>
                </a:solidFill>
                <a:effectLst/>
                <a:uLnTx/>
                <a:uFillTx/>
                <a:latin typeface="Arial" charset="0"/>
                <a:cs typeface="Arial" charset="0"/>
              </a:rPr>
              <a:t>AFTER</a:t>
            </a:r>
            <a:r>
              <a:rPr kumimoji="0" lang="en-US" sz="2600" b="0" i="0" u="none" strike="noStrike" kern="1200" cap="none" spc="0" normalizeH="0" baseline="0" noProof="0">
                <a:ln>
                  <a:noFill/>
                </a:ln>
                <a:solidFill>
                  <a:srgbClr val="000000"/>
                </a:solidFill>
                <a:effectLst/>
                <a:uLnTx/>
                <a:uFillTx/>
                <a:latin typeface="Arial" charset="0"/>
                <a:cs typeface="Arial" charset="0"/>
              </a:rPr>
              <a:t> the performance audit review period.</a:t>
            </a:r>
            <a:endParaRPr lang="en-US" sz="2600" b="0" i="0" u="none" strike="noStrike" kern="1200" cap="none" spc="0" normalizeH="0" baseline="0" noProof="0">
              <a:ln>
                <a:noFill/>
              </a:ln>
              <a:solidFill>
                <a:srgbClr val="000000"/>
              </a:solidFill>
              <a:effectLst/>
              <a:uLnTx/>
              <a:uFillTx/>
              <a:latin typeface="Arial" charset="0"/>
              <a:cs typeface="Arial" charset="0"/>
            </a:endParaRPr>
          </a:p>
          <a:p>
            <a:pPr marL="0" marR="0" lvl="0" indent="0" algn="l" defTabSz="914400" rtl="0" eaLnBrk="1" fontAlgn="auto" latinLnBrk="0" hangingPunct="1">
              <a:lnSpc>
                <a:spcPct val="90000"/>
              </a:lnSpc>
              <a:spcBef>
                <a:spcPts val="1000"/>
              </a:spcBef>
              <a:spcAft>
                <a:spcPts val="0"/>
              </a:spcAft>
              <a:buClrTx/>
              <a:buSzTx/>
              <a:buNone/>
              <a:tabLst/>
              <a:defRPr/>
            </a:pPr>
            <a:endParaRPr lang="en-US" sz="1600" b="1" i="0" u="none" strike="noStrike" kern="1200" cap="none" spc="0" normalizeH="0" baseline="0" noProof="0">
              <a:ln>
                <a:noFill/>
              </a:ln>
              <a:solidFill>
                <a:srgbClr val="000000"/>
              </a:solidFill>
              <a:effectLst/>
              <a:uLnTx/>
              <a:uFillTx/>
              <a:latin typeface="Arial" charset="0"/>
              <a:cs typeface="Arial" charset="0"/>
            </a:endParaRP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sz="2600" b="1" i="0" u="none" strike="noStrike" kern="1200" cap="none" spc="0" normalizeH="0" baseline="0" noProof="0">
                <a:ln>
                  <a:noFill/>
                </a:ln>
                <a:solidFill>
                  <a:srgbClr val="000000"/>
                </a:solidFill>
                <a:effectLst/>
                <a:uLnTx/>
                <a:uFillTx/>
                <a:latin typeface="Arial"/>
                <a:cs typeface="Arial"/>
              </a:rPr>
              <a:t>NAPSA Policy Review Findings</a:t>
            </a:r>
            <a:endParaRPr lang="en-US" sz="2600" b="1" i="0" u="none" strike="noStrike" kern="1200" cap="none" spc="0" normalizeH="0" baseline="0" noProof="0">
              <a:ln>
                <a:noFill/>
              </a:ln>
              <a:solidFill>
                <a:srgbClr val="000000"/>
              </a:solidFill>
              <a:effectLst/>
              <a:uLnTx/>
              <a:uFillTx/>
              <a:latin typeface="Arial"/>
              <a:cs typeface="Arial"/>
            </a:endParaRPr>
          </a:p>
          <a:p>
            <a:pPr marL="457200" marR="0" lvl="1" indent="0" algn="l" defTabSz="914400" rtl="0" eaLnBrk="1" fontAlgn="auto" latinLnBrk="0" hangingPunct="1">
              <a:lnSpc>
                <a:spcPct val="90000"/>
              </a:lnSpc>
              <a:spcBef>
                <a:spcPts val="500"/>
              </a:spcBef>
              <a:spcAft>
                <a:spcPts val="0"/>
              </a:spcAft>
              <a:buClrTx/>
              <a:buSzTx/>
              <a:buFont typeface="Arial"/>
              <a:buNone/>
              <a:tabLst/>
              <a:defRPr/>
            </a:pPr>
            <a:r>
              <a:rPr kumimoji="0" lang="en-US" sz="2200" b="0" i="0" u="none" strike="noStrike" kern="1200" cap="none" spc="0" normalizeH="0" baseline="0" noProof="0">
                <a:ln>
                  <a:noFill/>
                </a:ln>
                <a:solidFill>
                  <a:srgbClr val="000000"/>
                </a:solidFill>
                <a:effectLst/>
                <a:uLnTx/>
                <a:uFillTx/>
                <a:latin typeface="Arial"/>
                <a:cs typeface="Arial"/>
              </a:rPr>
              <a:t>NAPSA reports that Georgia’s policy and standards are much more detailed than the national guidelines, however some </a:t>
            </a:r>
            <a:r>
              <a:rPr lang="en-US" sz="2200">
                <a:solidFill>
                  <a:srgbClr val="000000"/>
                </a:solidFill>
                <a:latin typeface="Arial"/>
                <a:cs typeface="Arial"/>
              </a:rPr>
              <a:t>improvements</a:t>
            </a:r>
            <a:r>
              <a:rPr kumimoji="0" lang="en-US" sz="2200" b="0" i="0" u="none" strike="noStrike" kern="1200" cap="none" spc="0" normalizeH="0" baseline="0" noProof="0">
                <a:ln>
                  <a:noFill/>
                </a:ln>
                <a:solidFill>
                  <a:srgbClr val="000000"/>
                </a:solidFill>
                <a:effectLst/>
                <a:uLnTx/>
                <a:uFillTx/>
                <a:latin typeface="Arial"/>
                <a:cs typeface="Arial"/>
              </a:rPr>
              <a:t> were recommended</a:t>
            </a:r>
            <a:endParaRPr lang="en-US" sz="2200" b="0" i="0" u="none" strike="noStrike" kern="1200" cap="none" spc="0" normalizeH="0" baseline="0" noProof="0">
              <a:ln>
                <a:noFill/>
              </a:ln>
              <a:solidFill>
                <a:srgbClr val="000000"/>
              </a:solidFill>
              <a:effectLst/>
              <a:uLnTx/>
              <a:uFillTx/>
              <a:latin typeface="Arial"/>
              <a:cs typeface="Arial"/>
            </a:endParaRP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endParaRPr lang="en-US" sz="1600" b="1" i="0" u="none" strike="noStrike" kern="1200" cap="none" spc="0" normalizeH="0" baseline="0" noProof="0">
              <a:ln>
                <a:noFill/>
              </a:ln>
              <a:solidFill>
                <a:srgbClr val="000000"/>
              </a:solidFill>
              <a:effectLst/>
              <a:uLnTx/>
              <a:uFillTx/>
              <a:latin typeface="Arial" charset="0"/>
              <a:cs typeface="Arial" charset="0"/>
            </a:endParaRP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sz="2600" b="1" i="0" u="none" strike="noStrike" kern="1200" cap="none" spc="0" normalizeH="0" baseline="0" noProof="0">
                <a:ln>
                  <a:noFill/>
                </a:ln>
                <a:solidFill>
                  <a:srgbClr val="000000"/>
                </a:solidFill>
                <a:effectLst/>
                <a:uLnTx/>
                <a:uFillTx/>
                <a:latin typeface="Arial"/>
                <a:cs typeface="Arial"/>
              </a:rPr>
              <a:t>Policy Enhancement Highlights</a:t>
            </a:r>
            <a:endParaRPr lang="en-US" sz="2600" b="1" i="0" u="none" strike="noStrike" kern="1200" cap="none" spc="0" normalizeH="0" baseline="0" noProof="0">
              <a:ln>
                <a:noFill/>
              </a:ln>
              <a:solidFill>
                <a:srgbClr val="000000"/>
              </a:solidFill>
              <a:effectLst/>
              <a:uLnTx/>
              <a:uFillTx/>
              <a:latin typeface="Arial"/>
              <a:cs typeface="Arial"/>
            </a:endParaRPr>
          </a:p>
          <a:p>
            <a:pPr marL="685800" marR="0" lvl="1" indent="-228600" algn="l" defTabSz="914400" rtl="0" eaLnBrk="1" fontAlgn="auto" latinLnBrk="0" hangingPunct="1">
              <a:lnSpc>
                <a:spcPct val="90000"/>
              </a:lnSpc>
              <a:spcBef>
                <a:spcPts val="500"/>
              </a:spcBef>
              <a:spcAft>
                <a:spcPts val="0"/>
              </a:spcAft>
              <a:buClrTx/>
              <a:buSzTx/>
              <a:buFont typeface="Arial"/>
              <a:buChar char="•"/>
              <a:tabLst/>
              <a:defRPr/>
            </a:pPr>
            <a:r>
              <a:rPr kumimoji="0" lang="en-US" sz="2200" b="0" i="0" u="none" strike="noStrike" kern="1200" cap="none" spc="0" normalizeH="0" baseline="0" noProof="0">
                <a:ln>
                  <a:noFill/>
                </a:ln>
                <a:solidFill>
                  <a:srgbClr val="000000"/>
                </a:solidFill>
                <a:effectLst/>
                <a:uLnTx/>
                <a:uFillTx/>
                <a:latin typeface="Arial" charset="0"/>
                <a:cs typeface="Arial" charset="0"/>
              </a:rPr>
              <a:t>Implement improvements to the statewide case review / quality assurance program </a:t>
            </a:r>
          </a:p>
          <a:p>
            <a:pPr marL="685800" marR="0" lvl="1" indent="-228600" algn="l" defTabSz="914400" rtl="0" eaLnBrk="1" fontAlgn="auto" latinLnBrk="0" hangingPunct="1">
              <a:lnSpc>
                <a:spcPct val="90000"/>
              </a:lnSpc>
              <a:spcBef>
                <a:spcPts val="500"/>
              </a:spcBef>
              <a:spcAft>
                <a:spcPts val="0"/>
              </a:spcAft>
              <a:buClrTx/>
              <a:buSzTx/>
              <a:buFont typeface="Arial"/>
              <a:buChar char="•"/>
              <a:tabLst/>
              <a:defRPr/>
            </a:pPr>
            <a:r>
              <a:rPr kumimoji="0" lang="en-US" sz="2200" b="0" i="0" u="none" strike="noStrike" kern="1200" cap="none" spc="0" normalizeH="0" baseline="0" noProof="0">
                <a:ln>
                  <a:noFill/>
                </a:ln>
                <a:solidFill>
                  <a:srgbClr val="000000"/>
                </a:solidFill>
                <a:effectLst/>
                <a:uLnTx/>
                <a:uFillTx/>
                <a:latin typeface="Arial" charset="0"/>
                <a:ea typeface="Times New Roman" panose="02020603050405020304" pitchFamily="18" charset="0"/>
                <a:cs typeface="Arial" charset="0"/>
              </a:rPr>
              <a:t>Post investigation reporter notifications</a:t>
            </a:r>
          </a:p>
          <a:p>
            <a:pPr marL="685800" marR="0" lvl="1" indent="-228600" algn="l" defTabSz="914400" rtl="0" eaLnBrk="1" fontAlgn="auto" latinLnBrk="0" hangingPunct="1">
              <a:lnSpc>
                <a:spcPct val="90000"/>
              </a:lnSpc>
              <a:spcBef>
                <a:spcPts val="500"/>
              </a:spcBef>
              <a:spcAft>
                <a:spcPts val="0"/>
              </a:spcAft>
              <a:buClrTx/>
              <a:buSzTx/>
              <a:buFont typeface="Arial"/>
              <a:buChar char="•"/>
              <a:tabLst/>
              <a:defRPr/>
            </a:pPr>
            <a:r>
              <a:rPr kumimoji="0" lang="en-US" sz="2200" b="0" i="0" u="none" strike="noStrike" kern="1200" cap="none" spc="0" normalizeH="0" baseline="0" noProof="0">
                <a:ln>
                  <a:noFill/>
                </a:ln>
                <a:solidFill>
                  <a:srgbClr val="000000"/>
                </a:solidFill>
                <a:effectLst/>
                <a:uLnTx/>
                <a:uFillTx/>
                <a:latin typeface="Arial" charset="0"/>
                <a:ea typeface="Times New Roman" panose="02020603050405020304" pitchFamily="18" charset="0"/>
                <a:cs typeface="Arial" charset="0"/>
              </a:rPr>
              <a:t>Expand the use of tools for client assessments along with policies for incorporating expert assessment</a:t>
            </a:r>
          </a:p>
          <a:p>
            <a:pPr marL="685800" marR="0" lvl="1" indent="-228600" algn="l" defTabSz="914400" rtl="0" eaLnBrk="1" fontAlgn="auto" latinLnBrk="0" hangingPunct="1">
              <a:lnSpc>
                <a:spcPct val="90000"/>
              </a:lnSpc>
              <a:spcBef>
                <a:spcPts val="500"/>
              </a:spcBef>
              <a:spcAft>
                <a:spcPts val="0"/>
              </a:spcAft>
              <a:buClrTx/>
              <a:buSzTx/>
              <a:buFont typeface="Arial"/>
              <a:buChar char="•"/>
              <a:tabLst/>
              <a:defRPr/>
            </a:pPr>
            <a:r>
              <a:rPr lang="en-US" sz="2200">
                <a:solidFill>
                  <a:srgbClr val="000000"/>
                </a:solidFill>
                <a:latin typeface="Arial"/>
                <a:ea typeface="Times New Roman" panose="02020603050405020304" pitchFamily="18" charset="0"/>
                <a:cs typeface="Arial"/>
              </a:rPr>
              <a:t>Additional</a:t>
            </a:r>
            <a:r>
              <a:rPr kumimoji="0" lang="en-US" sz="2200" b="0"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rPr>
              <a:t> </a:t>
            </a:r>
            <a:r>
              <a:rPr lang="en-US" sz="2200">
                <a:solidFill>
                  <a:srgbClr val="000000"/>
                </a:solidFill>
                <a:latin typeface="Arial"/>
                <a:ea typeface="Times New Roman" panose="02020603050405020304" pitchFamily="18" charset="0"/>
                <a:cs typeface="Arial"/>
              </a:rPr>
              <a:t>guiding</a:t>
            </a:r>
            <a:r>
              <a:rPr kumimoji="0" lang="en-US" sz="2200" b="0"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rPr>
              <a:t> </a:t>
            </a:r>
            <a:r>
              <a:rPr lang="en-US" sz="2200">
                <a:solidFill>
                  <a:srgbClr val="000000"/>
                </a:solidFill>
                <a:latin typeface="Arial"/>
                <a:ea typeface="Times New Roman" panose="02020603050405020304" pitchFamily="18" charset="0"/>
                <a:cs typeface="Arial"/>
              </a:rPr>
              <a:t>principles</a:t>
            </a:r>
            <a:r>
              <a:rPr kumimoji="0" lang="en-US" sz="2200" b="0"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rPr>
              <a:t> were added to emphasize informal supports and supportive </a:t>
            </a:r>
            <a:r>
              <a:rPr lang="en-US" sz="2200">
                <a:solidFill>
                  <a:srgbClr val="000000"/>
                </a:solidFill>
                <a:latin typeface="Arial"/>
                <a:ea typeface="Times New Roman" panose="02020603050405020304" pitchFamily="18" charset="0"/>
                <a:cs typeface="Arial"/>
              </a:rPr>
              <a:t>decision-making</a:t>
            </a:r>
            <a:endParaRPr lang="en-US" sz="2200" b="0"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endParaRPr>
          </a:p>
          <a:p>
            <a:endParaRPr lang="en-US"/>
          </a:p>
        </p:txBody>
      </p:sp>
      <p:sp>
        <p:nvSpPr>
          <p:cNvPr id="4" name="Text Placeholder 3"/>
          <p:cNvSpPr>
            <a:spLocks noGrp="1"/>
          </p:cNvSpPr>
          <p:nvPr>
            <p:ph type="body" sz="quarter" idx="10"/>
          </p:nvPr>
        </p:nvSpPr>
        <p:spPr/>
        <p:txBody>
          <a:bodyPr/>
          <a:lstStyle/>
          <a:p>
            <a:r>
              <a:rPr lang="en-US"/>
              <a:t>Division of Aging Services</a:t>
            </a:r>
          </a:p>
        </p:txBody>
      </p:sp>
      <p:sp>
        <p:nvSpPr>
          <p:cNvPr id="7" name="Date Placeholder 4">
            <a:extLst>
              <a:ext uri="{FF2B5EF4-FFF2-40B4-BE49-F238E27FC236}">
                <a16:creationId xmlns:a16="http://schemas.microsoft.com/office/drawing/2014/main" id="{495E1EDD-8B76-4F70-A3E8-6675B29FCE5B}"/>
              </a:ext>
            </a:extLst>
          </p:cNvPr>
          <p:cNvSpPr txBox="1">
            <a:spLocks/>
          </p:cNvSpPr>
          <p:nvPr/>
        </p:nvSpPr>
        <p:spPr>
          <a:xfrm>
            <a:off x="10074729" y="6458363"/>
            <a:ext cx="1191795" cy="365125"/>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a:buNone/>
              <a:defRPr sz="1400" b="0" i="0" kern="120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sz="1300" b="0" i="0" u="none" strike="noStrike" kern="1200" cap="none" spc="0" normalizeH="0" baseline="0" noProof="0" dirty="0">
                <a:ln>
                  <a:noFill/>
                </a:ln>
                <a:solidFill>
                  <a:srgbClr val="FFFFFF"/>
                </a:solidFill>
                <a:effectLst/>
                <a:uLnTx/>
                <a:uFillTx/>
                <a:latin typeface="Arial" charset="0"/>
                <a:cs typeface="Arial" charset="0"/>
              </a:rPr>
              <a:t>2/16/2022</a:t>
            </a:r>
          </a:p>
        </p:txBody>
      </p:sp>
    </p:spTree>
    <p:extLst>
      <p:ext uri="{BB962C8B-B14F-4D97-AF65-F5344CB8AC3E}">
        <p14:creationId xmlns:p14="http://schemas.microsoft.com/office/powerpoint/2010/main" val="633259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APS Enhancements (</a:t>
            </a:r>
            <a:r>
              <a:rPr lang="en-US" sz="2800"/>
              <a:t>post NAPSA review</a:t>
            </a:r>
            <a:r>
              <a:rPr lang="en-US"/>
              <a:t>) Cont.</a:t>
            </a:r>
          </a:p>
        </p:txBody>
      </p:sp>
      <p:sp>
        <p:nvSpPr>
          <p:cNvPr id="3" name="Content Placeholder 2"/>
          <p:cNvSpPr>
            <a:spLocks noGrp="1"/>
          </p:cNvSpPr>
          <p:nvPr>
            <p:ph sz="half" idx="1"/>
          </p:nvPr>
        </p:nvSpPr>
        <p:spPr/>
        <p:txBody>
          <a:bodyPr vert="horz" lIns="91440" tIns="45720" rIns="91440" bIns="45720" rtlCol="0" anchor="t">
            <a:normAutofit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sz="3200" b="1" i="0" u="none" strike="noStrike" kern="1200" cap="none" spc="0" normalizeH="0" baseline="0" noProof="0">
                <a:ln>
                  <a:noFill/>
                </a:ln>
                <a:solidFill>
                  <a:srgbClr val="000000"/>
                </a:solidFill>
                <a:effectLst/>
                <a:uLnTx/>
                <a:uFillTx/>
                <a:latin typeface="Arial"/>
                <a:cs typeface="Arial"/>
              </a:rPr>
              <a:t>NAPSA Training Findings</a:t>
            </a:r>
          </a:p>
          <a:p>
            <a:pPr marL="457200" marR="0" lvl="1" indent="0" algn="l" defTabSz="914400" rtl="0" eaLnBrk="1" fontAlgn="auto" latinLnBrk="0" hangingPunct="1">
              <a:lnSpc>
                <a:spcPct val="90000"/>
              </a:lnSpc>
              <a:spcBef>
                <a:spcPts val="500"/>
              </a:spcBef>
              <a:spcAft>
                <a:spcPts val="0"/>
              </a:spcAft>
              <a:buClrTx/>
              <a:buSzTx/>
              <a:buFont typeface="Arial"/>
              <a:buNone/>
              <a:tabLst/>
              <a:defRPr/>
            </a:pPr>
            <a:r>
              <a:rPr kumimoji="0" lang="en-US" sz="2800" b="0" i="0" u="none" strike="noStrike" kern="1200" cap="none" spc="0" normalizeH="0" baseline="0" noProof="0">
                <a:ln>
                  <a:noFill/>
                </a:ln>
                <a:solidFill>
                  <a:srgbClr val="000000"/>
                </a:solidFill>
                <a:effectLst/>
                <a:uLnTx/>
                <a:uFillTx/>
                <a:latin typeface="Arial" charset="0"/>
                <a:cs typeface="Arial" charset="0"/>
              </a:rPr>
              <a:t>Georgia's new worker training was already based on several modules from the national recommended training provide through NAPSA</a:t>
            </a:r>
          </a:p>
          <a:p>
            <a:pPr marL="457200" marR="0" lvl="1" indent="0" algn="l" defTabSz="914400" rtl="0" eaLnBrk="1" fontAlgn="auto" latinLnBrk="0" hangingPunct="1">
              <a:lnSpc>
                <a:spcPct val="90000"/>
              </a:lnSpc>
              <a:spcBef>
                <a:spcPts val="500"/>
              </a:spcBef>
              <a:spcAft>
                <a:spcPts val="0"/>
              </a:spcAft>
              <a:buClrTx/>
              <a:buSzTx/>
              <a:buFont typeface="Arial"/>
              <a:buNone/>
              <a:tabLst/>
              <a:defRPr/>
            </a:pPr>
            <a:endParaRPr kumimoji="0" lang="en-US" sz="2800" b="0" i="0" u="none" strike="noStrike" kern="1200" cap="none" spc="0" normalizeH="0" baseline="0" noProof="0">
              <a:ln>
                <a:noFill/>
              </a:ln>
              <a:solidFill>
                <a:srgbClr val="000000"/>
              </a:solidFill>
              <a:effectLst/>
              <a:uLnTx/>
              <a:uFillTx/>
              <a:latin typeface="Arial" charset="0"/>
              <a:cs typeface="Arial" charset="0"/>
            </a:endParaRP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sz="3200" b="1" i="0" u="none" strike="noStrike" kern="1200" cap="none" spc="0" normalizeH="0" baseline="0" noProof="0">
                <a:ln>
                  <a:noFill/>
                </a:ln>
                <a:solidFill>
                  <a:srgbClr val="000000"/>
                </a:solidFill>
                <a:effectLst/>
                <a:uLnTx/>
                <a:uFillTx/>
                <a:latin typeface="Arial"/>
                <a:cs typeface="Arial"/>
              </a:rPr>
              <a:t>Training Enhancement Highlights</a:t>
            </a:r>
            <a:endParaRPr lang="en-US" sz="3200" b="1" i="0" u="none" strike="noStrike" kern="1200" cap="none" spc="0" normalizeH="0" baseline="0" noProof="0">
              <a:ln>
                <a:noFill/>
              </a:ln>
              <a:solidFill>
                <a:srgbClr val="000000"/>
              </a:solidFill>
              <a:effectLst/>
              <a:uLnTx/>
              <a:uFillTx/>
              <a:latin typeface="Arial"/>
              <a:cs typeface="Arial"/>
            </a:endParaRPr>
          </a:p>
          <a:p>
            <a:pPr marL="685800" marR="0" lvl="1" indent="-228600" algn="l" defTabSz="914400" rtl="0" eaLnBrk="1" fontAlgn="auto" latinLnBrk="0" hangingPunct="1">
              <a:lnSpc>
                <a:spcPct val="90000"/>
              </a:lnSpc>
              <a:spcBef>
                <a:spcPts val="500"/>
              </a:spcBef>
              <a:spcAft>
                <a:spcPts val="0"/>
              </a:spcAft>
              <a:buClrTx/>
              <a:buSzTx/>
              <a:buFont typeface="Arial"/>
              <a:buChar char="•"/>
              <a:tabLst/>
              <a:defRPr/>
            </a:pPr>
            <a:r>
              <a:rPr kumimoji="0" lang="en-US" sz="2800" b="0" i="0" u="none" strike="noStrike" kern="1200" cap="none" spc="0" normalizeH="0" baseline="0" noProof="0">
                <a:ln>
                  <a:noFill/>
                </a:ln>
                <a:solidFill>
                  <a:srgbClr val="000000"/>
                </a:solidFill>
                <a:effectLst/>
                <a:uLnTx/>
                <a:uFillTx/>
                <a:latin typeface="Arial"/>
                <a:cs typeface="Arial"/>
              </a:rPr>
              <a:t>More training around </a:t>
            </a:r>
            <a:r>
              <a:rPr lang="en-US" sz="2800">
                <a:solidFill>
                  <a:srgbClr val="000000"/>
                </a:solidFill>
                <a:latin typeface="Arial"/>
                <a:cs typeface="Arial"/>
              </a:rPr>
              <a:t>mental</a:t>
            </a:r>
            <a:r>
              <a:rPr kumimoji="0" lang="en-US" sz="2800" b="0" i="0" u="none" strike="noStrike" kern="1200" cap="none" spc="0" normalizeH="0" baseline="0" noProof="0">
                <a:ln>
                  <a:noFill/>
                </a:ln>
                <a:solidFill>
                  <a:srgbClr val="000000"/>
                </a:solidFill>
                <a:effectLst/>
                <a:uLnTx/>
                <a:uFillTx/>
                <a:latin typeface="Arial"/>
                <a:cs typeface="Arial"/>
              </a:rPr>
              <a:t> </a:t>
            </a:r>
            <a:r>
              <a:rPr lang="en-US" sz="2800">
                <a:solidFill>
                  <a:srgbClr val="000000"/>
                </a:solidFill>
                <a:latin typeface="Arial"/>
                <a:cs typeface="Arial"/>
              </a:rPr>
              <a:t>health</a:t>
            </a:r>
            <a:r>
              <a:rPr kumimoji="0" lang="en-US" sz="2800" b="0" i="0" u="none" strike="noStrike" kern="1200" cap="none" spc="0" normalizeH="0" baseline="0" noProof="0">
                <a:ln>
                  <a:noFill/>
                </a:ln>
                <a:solidFill>
                  <a:srgbClr val="000000"/>
                </a:solidFill>
                <a:effectLst/>
                <a:uLnTx/>
                <a:uFillTx/>
                <a:latin typeface="Arial"/>
                <a:cs typeface="Arial"/>
              </a:rPr>
              <a:t> in APS</a:t>
            </a:r>
            <a:endParaRPr lang="en-US" sz="2800" b="0" i="0" u="none" strike="noStrike" kern="1200" cap="none" spc="0" normalizeH="0" baseline="0" noProof="0">
              <a:ln>
                <a:noFill/>
              </a:ln>
              <a:solidFill>
                <a:srgbClr val="000000"/>
              </a:solidFill>
              <a:effectLst/>
              <a:uLnTx/>
              <a:uFillTx/>
              <a:latin typeface="Arial"/>
              <a:cs typeface="Arial"/>
            </a:endParaRPr>
          </a:p>
          <a:p>
            <a:pPr marL="685800" marR="0" lvl="1" indent="-228600" algn="l" defTabSz="914400" rtl="0" eaLnBrk="1" fontAlgn="auto" latinLnBrk="0" hangingPunct="1">
              <a:lnSpc>
                <a:spcPct val="90000"/>
              </a:lnSpc>
              <a:spcBef>
                <a:spcPts val="500"/>
              </a:spcBef>
              <a:spcAft>
                <a:spcPts val="0"/>
              </a:spcAft>
              <a:buClrTx/>
              <a:buSzTx/>
              <a:buFont typeface="Arial"/>
              <a:buChar char="•"/>
              <a:tabLst/>
              <a:defRPr/>
            </a:pPr>
            <a:r>
              <a:rPr kumimoji="0" lang="en-US" sz="2800" b="0" i="0" u="none" strike="noStrike" kern="1200" cap="none" spc="0" normalizeH="0" baseline="0" noProof="0">
                <a:ln>
                  <a:noFill/>
                </a:ln>
                <a:solidFill>
                  <a:srgbClr val="000000"/>
                </a:solidFill>
                <a:effectLst/>
                <a:uLnTx/>
                <a:uFillTx/>
                <a:latin typeface="Arial" charset="0"/>
                <a:cs typeface="Arial" charset="0"/>
              </a:rPr>
              <a:t>Detail training on assessing client decision making capacity</a:t>
            </a:r>
          </a:p>
          <a:p>
            <a:pPr marL="685800" marR="0" lvl="1" indent="-228600" algn="l" defTabSz="914400" rtl="0" eaLnBrk="1" fontAlgn="auto" latinLnBrk="0" hangingPunct="1">
              <a:lnSpc>
                <a:spcPct val="90000"/>
              </a:lnSpc>
              <a:spcBef>
                <a:spcPts val="500"/>
              </a:spcBef>
              <a:spcAft>
                <a:spcPts val="0"/>
              </a:spcAft>
              <a:buClrTx/>
              <a:buSzTx/>
              <a:buFont typeface="Arial"/>
              <a:buChar char="•"/>
              <a:tabLst/>
              <a:defRPr/>
            </a:pPr>
            <a:r>
              <a:rPr lang="en-US" sz="2800">
                <a:solidFill>
                  <a:srgbClr val="000000"/>
                </a:solidFill>
                <a:latin typeface="Arial"/>
                <a:cs typeface="Arial"/>
              </a:rPr>
              <a:t>Trainings on supportive decision-making</a:t>
            </a:r>
            <a:endParaRPr lang="en-US" sz="2800" b="0" i="0" u="none" strike="noStrike" kern="1200" cap="none" spc="0" normalizeH="0" baseline="0" noProof="0">
              <a:ln>
                <a:noFill/>
              </a:ln>
              <a:solidFill>
                <a:srgbClr val="000000"/>
              </a:solidFill>
              <a:effectLst/>
              <a:uLnTx/>
              <a:uFillTx/>
              <a:latin typeface="Arial"/>
              <a:cs typeface="Arial" charset="0"/>
            </a:endParaRPr>
          </a:p>
          <a:p>
            <a:pPr marL="685800" marR="0" lvl="1" indent="-228600" algn="l" defTabSz="914400" rtl="0" eaLnBrk="1" fontAlgn="auto" latinLnBrk="0" hangingPunct="1">
              <a:lnSpc>
                <a:spcPct val="90000"/>
              </a:lnSpc>
              <a:spcBef>
                <a:spcPts val="500"/>
              </a:spcBef>
              <a:spcAft>
                <a:spcPts val="0"/>
              </a:spcAft>
              <a:buClrTx/>
              <a:buSzTx/>
              <a:buFont typeface="Arial"/>
              <a:buChar char="•"/>
              <a:tabLst/>
              <a:defRPr/>
            </a:pPr>
            <a:r>
              <a:rPr kumimoji="0" lang="en-US" sz="2800" b="0" i="0" u="none" strike="noStrike" kern="1200" cap="none" spc="0" normalizeH="0" baseline="0" noProof="0">
                <a:ln>
                  <a:noFill/>
                </a:ln>
                <a:solidFill>
                  <a:srgbClr val="000000"/>
                </a:solidFill>
                <a:effectLst/>
                <a:uLnTx/>
                <a:uFillTx/>
                <a:latin typeface="Arial" charset="0"/>
                <a:cs typeface="Arial" charset="0"/>
              </a:rPr>
              <a:t>Continued the process of NAPSA certification of all current APS staff</a:t>
            </a:r>
          </a:p>
          <a:p>
            <a:endParaRPr lang="en-US"/>
          </a:p>
        </p:txBody>
      </p:sp>
      <p:sp>
        <p:nvSpPr>
          <p:cNvPr id="4" name="Text Placeholder 3"/>
          <p:cNvSpPr>
            <a:spLocks noGrp="1"/>
          </p:cNvSpPr>
          <p:nvPr>
            <p:ph type="body" sz="quarter" idx="10"/>
          </p:nvPr>
        </p:nvSpPr>
        <p:spPr/>
        <p:txBody>
          <a:bodyPr/>
          <a:lstStyle/>
          <a:p>
            <a:r>
              <a:rPr lang="en-US"/>
              <a:t>Division of Aging Services</a:t>
            </a:r>
          </a:p>
        </p:txBody>
      </p:sp>
      <p:sp>
        <p:nvSpPr>
          <p:cNvPr id="7" name="Date Placeholder 4">
            <a:extLst>
              <a:ext uri="{FF2B5EF4-FFF2-40B4-BE49-F238E27FC236}">
                <a16:creationId xmlns:a16="http://schemas.microsoft.com/office/drawing/2014/main" id="{495E1EDD-8B76-4F70-A3E8-6675B29FCE5B}"/>
              </a:ext>
            </a:extLst>
          </p:cNvPr>
          <p:cNvSpPr txBox="1">
            <a:spLocks/>
          </p:cNvSpPr>
          <p:nvPr/>
        </p:nvSpPr>
        <p:spPr>
          <a:xfrm>
            <a:off x="10074729" y="6458363"/>
            <a:ext cx="1191795" cy="365125"/>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a:buNone/>
              <a:defRPr sz="1400" b="0" i="0" kern="120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sz="1300" b="0" i="0" u="none" strike="noStrike" kern="1200" cap="none" spc="0" normalizeH="0" baseline="0" noProof="0" dirty="0">
                <a:ln>
                  <a:noFill/>
                </a:ln>
                <a:solidFill>
                  <a:srgbClr val="FFFFFF"/>
                </a:solidFill>
                <a:effectLst/>
                <a:uLnTx/>
                <a:uFillTx/>
                <a:latin typeface="Arial" charset="0"/>
                <a:cs typeface="Arial" charset="0"/>
              </a:rPr>
              <a:t>2/16/2022</a:t>
            </a:r>
          </a:p>
        </p:txBody>
      </p:sp>
    </p:spTree>
    <p:extLst>
      <p:ext uri="{BB962C8B-B14F-4D97-AF65-F5344CB8AC3E}">
        <p14:creationId xmlns:p14="http://schemas.microsoft.com/office/powerpoint/2010/main" val="1278672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z="3200" b="1" i="0" u="none" strike="noStrike" kern="1200" cap="none" spc="0" normalizeH="0" baseline="0" noProof="0">
                <a:ln>
                  <a:noFill/>
                </a:ln>
                <a:solidFill>
                  <a:srgbClr val="000000"/>
                </a:solidFill>
                <a:effectLst/>
                <a:uLnTx/>
                <a:uFillTx/>
                <a:latin typeface="Arial Black" charset="0"/>
              </a:rPr>
              <a:t>Performance Audit Findings / APS Actions Taken </a:t>
            </a:r>
            <a:endParaRPr lang="en-US"/>
          </a:p>
        </p:txBody>
      </p:sp>
      <p:sp>
        <p:nvSpPr>
          <p:cNvPr id="3" name="Content Placeholder 2"/>
          <p:cNvSpPr>
            <a:spLocks noGrp="1"/>
          </p:cNvSpPr>
          <p:nvPr>
            <p:ph sz="half" idx="1"/>
          </p:nvPr>
        </p:nvSpPr>
        <p:spPr/>
        <p:txBody>
          <a:bodyPr>
            <a:normAutofit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sz="2800" b="0" i="0" u="none" strike="noStrike" kern="1200" cap="none" spc="0" normalizeH="0" baseline="0" noProof="0" dirty="0">
                <a:ln>
                  <a:noFill/>
                </a:ln>
                <a:solidFill>
                  <a:srgbClr val="000000"/>
                </a:solidFill>
                <a:effectLst/>
                <a:uLnTx/>
                <a:uFillTx/>
                <a:latin typeface="Arial" charset="0"/>
                <a:cs typeface="Arial" charset="0"/>
              </a:rPr>
              <a:t>Audit Finding 1 </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srgbClr val="000000"/>
                </a:solidFill>
                <a:effectLst/>
                <a:uLnTx/>
                <a:uFillTx/>
                <a:latin typeface="Arial" charset="0"/>
                <a:cs typeface="Arial" charset="0"/>
              </a:rPr>
              <a:t>Abuse, neglect, and exploitation of vulnerable adults is underreported, limiting APS’ ability to serve victims and prevent future occurrences</a:t>
            </a: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sz="2800" b="0" i="0" u="none" strike="noStrike" kern="1200" cap="none" spc="0" normalizeH="0" baseline="0" noProof="0" dirty="0">
                <a:ln>
                  <a:noFill/>
                </a:ln>
                <a:solidFill>
                  <a:srgbClr val="000000"/>
                </a:solidFill>
                <a:effectLst/>
                <a:uLnTx/>
                <a:uFillTx/>
                <a:latin typeface="Arial" charset="0"/>
                <a:cs typeface="Arial" charset="0"/>
              </a:rPr>
              <a:t>Actions Taken for Finding 1</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srgbClr val="000000"/>
                </a:solidFill>
                <a:effectLst/>
                <a:uLnTx/>
                <a:uFillTx/>
                <a:latin typeface="Arial" charset="0"/>
                <a:cs typeface="Arial" charset="0"/>
              </a:rPr>
              <a:t>Developed a standard training resource / PowerPoint</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srgbClr val="000000"/>
                </a:solidFill>
                <a:effectLst/>
                <a:uLnTx/>
                <a:uFillTx/>
                <a:latin typeface="Arial" charset="0"/>
                <a:cs typeface="Arial" charset="0"/>
              </a:rPr>
              <a:t>Targeted outreach efforts added to performance criteria</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srgbClr val="000000"/>
                </a:solidFill>
                <a:effectLst/>
                <a:uLnTx/>
                <a:uFillTx/>
                <a:latin typeface="Arial" charset="0"/>
                <a:cs typeface="Arial" charset="0"/>
              </a:rPr>
              <a:t>Further expanded outreach to law enforcement and other mandated reporters through At-Risk Adult Crime Tactics (ACT) training</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srgbClr val="000000"/>
                </a:solidFill>
                <a:effectLst/>
                <a:uLnTx/>
                <a:uFillTx/>
                <a:latin typeface="Arial" charset="0"/>
                <a:cs typeface="Arial" charset="0"/>
              </a:rPr>
              <a:t>Created two (2) additional virtual trainings, refresher training for mandated reporters (REACT), and Facility At-Risk Adult Crime Training (FACT)</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srgbClr val="000000"/>
                </a:solidFill>
                <a:effectLst/>
                <a:uLnTx/>
                <a:uFillTx/>
                <a:latin typeface="Arial" charset="0"/>
                <a:cs typeface="Arial" charset="0"/>
              </a:rPr>
              <a:t>Created report to analyze types of reporters and areas of the state to provide targeted outreach</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v"/>
              <a:tabLst/>
              <a:defRPr/>
            </a:pPr>
            <a:r>
              <a:rPr kumimoji="0" lang="en-US" sz="2400" b="0" i="0" u="none" strike="noStrike" kern="1200" cap="none" spc="0" normalizeH="0" baseline="0" noProof="0" dirty="0">
                <a:ln>
                  <a:noFill/>
                </a:ln>
                <a:solidFill>
                  <a:srgbClr val="000000"/>
                </a:solidFill>
                <a:effectLst/>
                <a:uLnTx/>
                <a:uFillTx/>
                <a:latin typeface="Arial" charset="0"/>
                <a:cs typeface="Arial" charset="0"/>
              </a:rPr>
              <a:t>421 outreach events have occurred since February 2020 / ACT Specialists have increased to 3,719 statewide with 1,389 in law enforcement</a:t>
            </a:r>
          </a:p>
          <a:p>
            <a:endParaRPr lang="en-US" dirty="0"/>
          </a:p>
        </p:txBody>
      </p:sp>
      <p:sp>
        <p:nvSpPr>
          <p:cNvPr id="4" name="Text Placeholder 3"/>
          <p:cNvSpPr>
            <a:spLocks noGrp="1"/>
          </p:cNvSpPr>
          <p:nvPr>
            <p:ph type="body" sz="quarter" idx="10"/>
          </p:nvPr>
        </p:nvSpPr>
        <p:spPr/>
        <p:txBody>
          <a:bodyPr/>
          <a:lstStyle/>
          <a:p>
            <a:r>
              <a:rPr lang="en-US"/>
              <a:t>Division of Aging Services</a:t>
            </a:r>
          </a:p>
        </p:txBody>
      </p:sp>
      <p:sp>
        <p:nvSpPr>
          <p:cNvPr id="7" name="Date Placeholder 4">
            <a:extLst>
              <a:ext uri="{FF2B5EF4-FFF2-40B4-BE49-F238E27FC236}">
                <a16:creationId xmlns:a16="http://schemas.microsoft.com/office/drawing/2014/main" id="{495E1EDD-8B76-4F70-A3E8-6675B29FCE5B}"/>
              </a:ext>
            </a:extLst>
          </p:cNvPr>
          <p:cNvSpPr txBox="1">
            <a:spLocks/>
          </p:cNvSpPr>
          <p:nvPr/>
        </p:nvSpPr>
        <p:spPr>
          <a:xfrm>
            <a:off x="10074729" y="6458363"/>
            <a:ext cx="1191795" cy="365125"/>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a:buNone/>
              <a:defRPr sz="1400" b="0" i="0" kern="120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sz="1300" b="0" i="0" u="none" strike="noStrike" kern="1200" cap="none" spc="0" normalizeH="0" baseline="0" noProof="0" dirty="0">
                <a:ln>
                  <a:noFill/>
                </a:ln>
                <a:solidFill>
                  <a:srgbClr val="FFFFFF"/>
                </a:solidFill>
                <a:effectLst/>
                <a:uLnTx/>
                <a:uFillTx/>
                <a:latin typeface="Arial" charset="0"/>
                <a:cs typeface="Arial" charset="0"/>
              </a:rPr>
              <a:t>2/16/2022</a:t>
            </a:r>
          </a:p>
        </p:txBody>
      </p:sp>
    </p:spTree>
    <p:extLst>
      <p:ext uri="{BB962C8B-B14F-4D97-AF65-F5344CB8AC3E}">
        <p14:creationId xmlns:p14="http://schemas.microsoft.com/office/powerpoint/2010/main" val="1702547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z="3200" b="1" i="0" u="none" strike="noStrike" kern="1200" cap="none" spc="0" normalizeH="0" baseline="0" noProof="0">
                <a:ln>
                  <a:noFill/>
                </a:ln>
                <a:solidFill>
                  <a:srgbClr val="000000"/>
                </a:solidFill>
                <a:effectLst/>
                <a:uLnTx/>
                <a:uFillTx/>
                <a:latin typeface="Arial Black" charset="0"/>
              </a:rPr>
              <a:t>Performance Audit Findings / APS Actions Taken </a:t>
            </a:r>
            <a:endParaRPr lang="en-US"/>
          </a:p>
        </p:txBody>
      </p:sp>
      <p:sp>
        <p:nvSpPr>
          <p:cNvPr id="3" name="Content Placeholder 2"/>
          <p:cNvSpPr>
            <a:spLocks noGrp="1"/>
          </p:cNvSpPr>
          <p:nvPr>
            <p:ph sz="half" idx="1"/>
          </p:nvPr>
        </p:nvSpPr>
        <p:spPr/>
        <p:txBody>
          <a:bodyPr>
            <a:normAutofit fontScale="92500" lnSpcReduction="20000"/>
          </a:body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sz="2600" b="0" i="0" u="none" strike="noStrike" kern="1200" cap="none" spc="0" normalizeH="0" baseline="0" noProof="0">
                <a:ln>
                  <a:noFill/>
                </a:ln>
                <a:solidFill>
                  <a:srgbClr val="000000"/>
                </a:solidFill>
                <a:effectLst/>
                <a:uLnTx/>
                <a:uFillTx/>
                <a:latin typeface="Arial" charset="0"/>
                <a:cs typeface="Arial" charset="0"/>
              </a:rPr>
              <a:t>Audit Finding 2</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Ø"/>
              <a:tabLst/>
              <a:defRPr/>
            </a:pPr>
            <a:r>
              <a:rPr kumimoji="0" lang="en-US" b="0" i="0" u="none" strike="noStrike" kern="1200" cap="none" spc="0" normalizeH="0" baseline="0" noProof="0">
                <a:ln>
                  <a:noFill/>
                </a:ln>
                <a:solidFill>
                  <a:srgbClr val="000000"/>
                </a:solidFill>
                <a:effectLst/>
                <a:uLnTx/>
                <a:uFillTx/>
                <a:latin typeface="Arial" charset="0"/>
                <a:cs typeface="Arial" charset="0"/>
              </a:rPr>
              <a:t>APS’ policies related to intake may result in investigators’ delayed contact with victims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000000"/>
                </a:solidFill>
                <a:effectLst/>
                <a:uLnTx/>
                <a:uFillTx/>
                <a:latin typeface="Arial" charset="0"/>
                <a:cs typeface="Arial" charset="0"/>
              </a:rPr>
              <a:t>Actions Taken for Finding 2</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Ø"/>
              <a:tabLst/>
              <a:defRPr/>
            </a:pPr>
            <a:r>
              <a:rPr kumimoji="0" lang="en-US" b="0" i="0" u="none" strike="noStrike" kern="1200" cap="none" spc="0" normalizeH="0" baseline="0" noProof="0">
                <a:ln>
                  <a:noFill/>
                </a:ln>
                <a:solidFill>
                  <a:srgbClr val="000000"/>
                </a:solidFill>
                <a:effectLst/>
                <a:uLnTx/>
                <a:uFillTx/>
                <a:latin typeface="Arial" charset="0"/>
                <a:cs typeface="Arial" charset="0"/>
              </a:rPr>
              <a:t>Revised policy to establish a standard of promptness of one (1) business day between report submission date and APS Central Intake (CI) resolution date</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Ø"/>
              <a:tabLst/>
              <a:defRPr/>
            </a:pPr>
            <a:r>
              <a:rPr kumimoji="0" lang="en-US" b="0" i="0" u="none" strike="noStrike" kern="1200" cap="none" spc="0" normalizeH="0" baseline="0" noProof="0">
                <a:ln>
                  <a:noFill/>
                </a:ln>
                <a:solidFill>
                  <a:srgbClr val="000000"/>
                </a:solidFill>
                <a:effectLst/>
                <a:uLnTx/>
                <a:uFillTx/>
                <a:latin typeface="Arial" charset="0"/>
                <a:cs typeface="Arial" charset="0"/>
              </a:rPr>
              <a:t>Report was created to analyze the CI standard of promptness and provide coaching to staff as needed</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Ø"/>
              <a:tabLst/>
              <a:defRPr/>
            </a:pPr>
            <a:r>
              <a:rPr kumimoji="0" lang="en-US" b="0" i="0" u="none" strike="noStrike" kern="1200" cap="none" spc="0" normalizeH="0" baseline="0" noProof="0">
                <a:ln>
                  <a:noFill/>
                </a:ln>
                <a:solidFill>
                  <a:srgbClr val="000000"/>
                </a:solidFill>
                <a:effectLst/>
                <a:uLnTx/>
                <a:uFillTx/>
                <a:latin typeface="Arial" charset="0"/>
                <a:cs typeface="Arial" charset="0"/>
              </a:rPr>
              <a:t>Report created to capture data on the standard of promptness from intake to initial face-to-face contact to monitor performance at the worker, supervisor, district, and state levels and allow management to formulate action steps to improve overall performance of standard of promptness</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Ø"/>
              <a:tabLst/>
              <a:defRPr/>
            </a:pPr>
            <a:r>
              <a:rPr kumimoji="0" lang="en-US" b="0" i="0" u="none" strike="noStrike" kern="1200" cap="none" spc="0" normalizeH="0" baseline="0" noProof="0">
                <a:ln>
                  <a:noFill/>
                </a:ln>
                <a:solidFill>
                  <a:srgbClr val="000000"/>
                </a:solidFill>
                <a:effectLst/>
                <a:uLnTx/>
                <a:uFillTx/>
                <a:latin typeface="Arial" charset="0"/>
                <a:cs typeface="Arial" charset="0"/>
              </a:rPr>
              <a:t>In July 2020, APS had just 13% of cases within the 45-day standard of promptness of completion. There have been setbacks with progress in getting performance measures back up due to spikes in the number of community members infected with COVID and the different variants, along with unprecedented high turnover rates in all of DHS. As of December 2021, data indicates 70% of current investigations are completed within the standard of promptness.</a:t>
            </a:r>
          </a:p>
          <a:p>
            <a:endParaRPr lang="en-US"/>
          </a:p>
        </p:txBody>
      </p:sp>
      <p:sp>
        <p:nvSpPr>
          <p:cNvPr id="4" name="Text Placeholder 3"/>
          <p:cNvSpPr>
            <a:spLocks noGrp="1"/>
          </p:cNvSpPr>
          <p:nvPr>
            <p:ph type="body" sz="quarter" idx="10"/>
          </p:nvPr>
        </p:nvSpPr>
        <p:spPr/>
        <p:txBody>
          <a:bodyPr/>
          <a:lstStyle/>
          <a:p>
            <a:r>
              <a:rPr lang="en-US"/>
              <a:t>Division of Aging Services</a:t>
            </a:r>
          </a:p>
        </p:txBody>
      </p:sp>
      <p:sp>
        <p:nvSpPr>
          <p:cNvPr id="7" name="Date Placeholder 4">
            <a:extLst>
              <a:ext uri="{FF2B5EF4-FFF2-40B4-BE49-F238E27FC236}">
                <a16:creationId xmlns:a16="http://schemas.microsoft.com/office/drawing/2014/main" id="{495E1EDD-8B76-4F70-A3E8-6675B29FCE5B}"/>
              </a:ext>
            </a:extLst>
          </p:cNvPr>
          <p:cNvSpPr txBox="1">
            <a:spLocks/>
          </p:cNvSpPr>
          <p:nvPr/>
        </p:nvSpPr>
        <p:spPr>
          <a:xfrm>
            <a:off x="10074729" y="6458363"/>
            <a:ext cx="1191795" cy="365125"/>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a:buNone/>
              <a:defRPr sz="1400" b="0" i="0" kern="120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sz="1300" b="0" i="0" u="none" strike="noStrike" kern="1200" cap="none" spc="0" normalizeH="0" baseline="0" noProof="0" dirty="0">
                <a:ln>
                  <a:noFill/>
                </a:ln>
                <a:solidFill>
                  <a:srgbClr val="FFFFFF"/>
                </a:solidFill>
                <a:effectLst/>
                <a:uLnTx/>
                <a:uFillTx/>
                <a:latin typeface="Arial" charset="0"/>
                <a:cs typeface="Arial" charset="0"/>
              </a:rPr>
              <a:t>2/16/2022</a:t>
            </a:r>
          </a:p>
        </p:txBody>
      </p:sp>
    </p:spTree>
    <p:extLst>
      <p:ext uri="{BB962C8B-B14F-4D97-AF65-F5344CB8AC3E}">
        <p14:creationId xmlns:p14="http://schemas.microsoft.com/office/powerpoint/2010/main" val="3329467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z="3200" b="1" i="0" u="none" strike="noStrike" kern="1200" cap="none" spc="0" normalizeH="0" baseline="0" noProof="0">
                <a:ln>
                  <a:noFill/>
                </a:ln>
                <a:solidFill>
                  <a:srgbClr val="000000"/>
                </a:solidFill>
                <a:effectLst/>
                <a:uLnTx/>
                <a:uFillTx/>
                <a:latin typeface="Arial Black" charset="0"/>
              </a:rPr>
              <a:t>Performance Audit Findings / APS Actions Taken </a:t>
            </a:r>
            <a:endParaRPr lang="en-US"/>
          </a:p>
        </p:txBody>
      </p:sp>
      <p:sp>
        <p:nvSpPr>
          <p:cNvPr id="3" name="Content Placeholder 2"/>
          <p:cNvSpPr>
            <a:spLocks noGrp="1"/>
          </p:cNvSpPr>
          <p:nvPr>
            <p:ph sz="half" idx="1"/>
          </p:nvPr>
        </p:nvSpPr>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sz="2800" b="0" i="0" u="none" strike="noStrike" kern="1200" cap="none" spc="0" normalizeH="0" baseline="0" noProof="0">
                <a:ln>
                  <a:noFill/>
                </a:ln>
                <a:solidFill>
                  <a:srgbClr val="000000"/>
                </a:solidFill>
                <a:effectLst/>
                <a:uLnTx/>
                <a:uFillTx/>
                <a:latin typeface="Arial" charset="0"/>
                <a:cs typeface="Arial" charset="0"/>
              </a:rPr>
              <a:t>Audit Finding 3 </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a:ln>
                  <a:noFill/>
                </a:ln>
                <a:solidFill>
                  <a:srgbClr val="000000"/>
                </a:solidFill>
                <a:effectLst/>
                <a:uLnTx/>
                <a:uFillTx/>
                <a:latin typeface="Arial" charset="0"/>
                <a:cs typeface="Arial" charset="0"/>
              </a:rPr>
              <a:t>APS lacks a systematic process to ensure intake decisions are appropriate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000000"/>
                </a:solidFill>
                <a:effectLst/>
                <a:uLnTx/>
                <a:uFillTx/>
                <a:latin typeface="Arial" charset="0"/>
                <a:cs typeface="Arial" charset="0"/>
              </a:rPr>
              <a:t>Actions Taken for Finding 3</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a:ln>
                  <a:noFill/>
                </a:ln>
                <a:solidFill>
                  <a:srgbClr val="000000"/>
                </a:solidFill>
                <a:effectLst/>
                <a:uLnTx/>
                <a:uFillTx/>
                <a:latin typeface="Arial" charset="0"/>
                <a:cs typeface="Arial" charset="0"/>
              </a:rPr>
              <a:t>Enhanced the monitoring process for CI by utilizing DAS Program Integrity (PI) staff to perform quarterly audits of intake reports</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a:ln>
                  <a:noFill/>
                </a:ln>
                <a:solidFill>
                  <a:srgbClr val="000000"/>
                </a:solidFill>
                <a:effectLst/>
                <a:uLnTx/>
                <a:uFillTx/>
                <a:latin typeface="Arial" charset="0"/>
                <a:cs typeface="Arial" charset="0"/>
              </a:rPr>
              <a:t>Revised the intake script and trained all CI staff</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a:ln>
                  <a:noFill/>
                </a:ln>
                <a:solidFill>
                  <a:srgbClr val="000000"/>
                </a:solidFill>
                <a:effectLst/>
                <a:uLnTx/>
                <a:uFillTx/>
                <a:latin typeface="Arial" charset="0"/>
                <a:cs typeface="Arial" charset="0"/>
              </a:rPr>
              <a:t>Revisions were made to the CI review guide</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a:ln>
                  <a:noFill/>
                </a:ln>
                <a:solidFill>
                  <a:srgbClr val="000000"/>
                </a:solidFill>
                <a:effectLst/>
                <a:uLnTx/>
                <a:uFillTx/>
                <a:latin typeface="Arial" charset="0"/>
                <a:cs typeface="Arial" charset="0"/>
              </a:rPr>
              <a:t>Review assessment created in DDS to pull reports based on CI report determination</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v"/>
              <a:tabLst/>
              <a:defRPr/>
            </a:pPr>
            <a:r>
              <a:rPr kumimoji="0" lang="en-US" sz="2400" b="0" i="0" u="none" strike="noStrike" kern="1200" cap="none" spc="0" normalizeH="0" baseline="0" noProof="0">
                <a:ln>
                  <a:noFill/>
                </a:ln>
                <a:solidFill>
                  <a:srgbClr val="000000"/>
                </a:solidFill>
                <a:effectLst/>
                <a:uLnTx/>
                <a:uFillTx/>
                <a:latin typeface="Arial" charset="0"/>
                <a:cs typeface="Arial" charset="0"/>
              </a:rPr>
              <a:t>Since these program enhancements, CI case review accuracy rate of meeting policy and procedure requirements improve to 96%.</a:t>
            </a:r>
          </a:p>
          <a:p>
            <a:endParaRPr lang="en-US"/>
          </a:p>
        </p:txBody>
      </p:sp>
      <p:sp>
        <p:nvSpPr>
          <p:cNvPr id="4" name="Text Placeholder 3"/>
          <p:cNvSpPr>
            <a:spLocks noGrp="1"/>
          </p:cNvSpPr>
          <p:nvPr>
            <p:ph type="body" sz="quarter" idx="10"/>
          </p:nvPr>
        </p:nvSpPr>
        <p:spPr/>
        <p:txBody>
          <a:bodyPr/>
          <a:lstStyle/>
          <a:p>
            <a:r>
              <a:rPr lang="en-US"/>
              <a:t>Division of Aging Services</a:t>
            </a:r>
          </a:p>
        </p:txBody>
      </p:sp>
      <p:sp>
        <p:nvSpPr>
          <p:cNvPr id="7" name="Date Placeholder 4">
            <a:extLst>
              <a:ext uri="{FF2B5EF4-FFF2-40B4-BE49-F238E27FC236}">
                <a16:creationId xmlns:a16="http://schemas.microsoft.com/office/drawing/2014/main" id="{495E1EDD-8B76-4F70-A3E8-6675B29FCE5B}"/>
              </a:ext>
            </a:extLst>
          </p:cNvPr>
          <p:cNvSpPr txBox="1">
            <a:spLocks/>
          </p:cNvSpPr>
          <p:nvPr/>
        </p:nvSpPr>
        <p:spPr>
          <a:xfrm>
            <a:off x="10074729" y="6458363"/>
            <a:ext cx="1191795" cy="365125"/>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a:buNone/>
              <a:defRPr sz="1400" b="0" i="0" kern="120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sz="1300" b="0" i="0" u="none" strike="noStrike" kern="1200" cap="none" spc="0" normalizeH="0" baseline="0" noProof="0" dirty="0">
                <a:ln>
                  <a:noFill/>
                </a:ln>
                <a:solidFill>
                  <a:srgbClr val="FFFFFF"/>
                </a:solidFill>
                <a:effectLst/>
                <a:uLnTx/>
                <a:uFillTx/>
                <a:latin typeface="Arial" charset="0"/>
                <a:cs typeface="Arial" charset="0"/>
              </a:rPr>
              <a:t>2/16/2022</a:t>
            </a:r>
          </a:p>
        </p:txBody>
      </p:sp>
    </p:spTree>
    <p:extLst>
      <p:ext uri="{BB962C8B-B14F-4D97-AF65-F5344CB8AC3E}">
        <p14:creationId xmlns:p14="http://schemas.microsoft.com/office/powerpoint/2010/main" val="1623772613"/>
      </p:ext>
    </p:extLst>
  </p:cSld>
  <p:clrMapOvr>
    <a:masterClrMapping/>
  </p:clrMapOvr>
</p:sld>
</file>

<file path=ppt/theme/theme1.xml><?xml version="1.0" encoding="utf-8"?>
<a:theme xmlns:a="http://schemas.openxmlformats.org/drawingml/2006/main" name="2_Office Theme">
  <a:themeElements>
    <a:clrScheme name="DHS Color Palette">
      <a:dk1>
        <a:srgbClr val="000000"/>
      </a:dk1>
      <a:lt1>
        <a:srgbClr val="FFFFFF"/>
      </a:lt1>
      <a:dk2>
        <a:srgbClr val="44546A"/>
      </a:dk2>
      <a:lt2>
        <a:srgbClr val="E7E6E6"/>
      </a:lt2>
      <a:accent1>
        <a:srgbClr val="085959"/>
      </a:accent1>
      <a:accent2>
        <a:srgbClr val="4DADB0"/>
      </a:accent2>
      <a:accent3>
        <a:srgbClr val="D68119"/>
      </a:accent3>
      <a:accent4>
        <a:srgbClr val="A0CD4D"/>
      </a:accent4>
      <a:accent5>
        <a:srgbClr val="676898"/>
      </a:accent5>
      <a:accent6>
        <a:srgbClr val="A8D9E2"/>
      </a:accent6>
      <a:hlink>
        <a:srgbClr val="D4EB8D"/>
      </a:hlink>
      <a:folHlink>
        <a:srgbClr val="F6B22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1565</Words>
  <Application>Microsoft Office PowerPoint</Application>
  <PresentationFormat>Widescreen</PresentationFormat>
  <Paragraphs>169</Paragraphs>
  <Slides>15</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Arial Black</vt:lpstr>
      <vt:lpstr>Calibri</vt:lpstr>
      <vt:lpstr>Wingdings</vt:lpstr>
      <vt:lpstr>2_Office Theme</vt:lpstr>
      <vt:lpstr>Adult Protective Services Performance Audit  </vt:lpstr>
      <vt:lpstr>PowerPoint Presentation</vt:lpstr>
      <vt:lpstr>Division Vision and Mission</vt:lpstr>
      <vt:lpstr>APS Performance Audit Background</vt:lpstr>
      <vt:lpstr>APS Enhancements (post NAPSA review)</vt:lpstr>
      <vt:lpstr>APS Enhancements (post NAPSA review) Cont.</vt:lpstr>
      <vt:lpstr>Performance Audit Findings / APS Actions Taken </vt:lpstr>
      <vt:lpstr>Performance Audit Findings / APS Actions Taken </vt:lpstr>
      <vt:lpstr>Performance Audit Findings / APS Actions Taken </vt:lpstr>
      <vt:lpstr>Performance Audit Findings / APS Actions Taken </vt:lpstr>
      <vt:lpstr>Performance Audit Findings / APS Actions Taken </vt:lpstr>
      <vt:lpstr>Performance Audit Findings / APS Actions Taken </vt:lpstr>
      <vt:lpstr>Performance Audit Findings / APS Actions Taken </vt:lpstr>
      <vt:lpstr>THEN, NOW, AND IN THE FUTURE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Segars, Tahni</dc:creator>
  <cp:lastModifiedBy>Tate, Jackie</cp:lastModifiedBy>
  <cp:revision>7</cp:revision>
  <dcterms:created xsi:type="dcterms:W3CDTF">2016-07-11T18:12:18Z</dcterms:created>
  <dcterms:modified xsi:type="dcterms:W3CDTF">2022-05-13T20:09:15Z</dcterms:modified>
</cp:coreProperties>
</file>